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43891200" cy="32918400"/>
  <p:notesSz cx="6858000" cy="9144000"/>
  <p:custDataLst>
    <p:tags r:id="rId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3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3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3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3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0722"/>
    <a:srgbClr val="FFFFB3"/>
    <a:srgbClr val="FFFFD1"/>
    <a:srgbClr val="FFFF99"/>
    <a:srgbClr val="FEFDC6"/>
    <a:srgbClr val="FFECC5"/>
    <a:srgbClr val="33CC33"/>
    <a:srgbClr val="78002F"/>
    <a:srgbClr val="F8E2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68"/>
  </p:normalViewPr>
  <p:slideViewPr>
    <p:cSldViewPr>
      <p:cViewPr varScale="1">
        <p:scale>
          <a:sx n="14" d="100"/>
          <a:sy n="14" d="100"/>
        </p:scale>
        <p:origin x="624" y="32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418" y="10226279"/>
            <a:ext cx="37308367" cy="70556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2834" y="18653523"/>
            <a:ext cx="30725533" cy="8412956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C834E-2F21-4ADA-94F6-2295701800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9424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F433DE-49BA-4683-A0EB-053B16819D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404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967" y="1318022"/>
            <a:ext cx="9876367" cy="280880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2867" y="1318022"/>
            <a:ext cx="29425900" cy="280880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C5D33F-FB73-4E2A-84C5-37C7BCB22E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9915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B866CF-3908-4261-8409-6FF53599B3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7849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21152644"/>
            <a:ext cx="37308367" cy="6538913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13951744"/>
            <a:ext cx="37308367" cy="720090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DF5FD-06F7-485D-A31E-3D5300B832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8539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2867" y="7680722"/>
            <a:ext cx="19651133" cy="2172533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47200" y="7680722"/>
            <a:ext cx="19651133" cy="2172533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78D61E-F6E4-48E6-806F-05EF7798B2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3072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985" y="1318022"/>
            <a:ext cx="39501233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985" y="7368778"/>
            <a:ext cx="19392900" cy="30706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985" y="10439401"/>
            <a:ext cx="19392900" cy="1896665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967" y="7368778"/>
            <a:ext cx="19399251" cy="30706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967" y="10439401"/>
            <a:ext cx="19399251" cy="1896665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AD2C1A-7A7B-4E41-AB64-7C938E9F1C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448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AD5584-3C64-4E93-86F2-1564F0ADB3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9706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48E349-1732-4319-B942-240F677D65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741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985" y="1310879"/>
            <a:ext cx="14439900" cy="557807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59817" y="1310879"/>
            <a:ext cx="24536400" cy="2809517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985" y="6888956"/>
            <a:ext cx="14439900" cy="22517100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F9A08-07F2-4F79-9167-DF68881905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6595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134" y="23043356"/>
            <a:ext cx="26335567" cy="271938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134" y="2940844"/>
            <a:ext cx="26335567" cy="1975127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134" y="25762744"/>
            <a:ext cx="26335567" cy="386357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DCC650-4B9B-4635-AD8B-A01C68F851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8356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2338" y="1317625"/>
            <a:ext cx="39506525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8904" tIns="219452" rIns="438904" bIns="21945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2338" y="7680325"/>
            <a:ext cx="39506525" cy="2172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8904" tIns="219452" rIns="438904" bIns="2194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92338" y="29976763"/>
            <a:ext cx="1024572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8904" tIns="219452" rIns="438904" bIns="219452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5025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3938" y="29976763"/>
            <a:ext cx="1390332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8904" tIns="219452" rIns="438904" bIns="219452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5025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3138" y="29976763"/>
            <a:ext cx="1024572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8904" tIns="219452" rIns="438904" bIns="219452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5025" smtClean="0"/>
            </a:lvl1pPr>
          </a:lstStyle>
          <a:p>
            <a:pPr>
              <a:defRPr/>
            </a:pPr>
            <a:fld id="{FDFF9B68-EC2B-4B1D-90F1-F2D2DD4A6C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43891200" cy="3429000"/>
          </a:xfrm>
          <a:prstGeom prst="rect">
            <a:avLst/>
          </a:prstGeom>
          <a:solidFill>
            <a:srgbClr val="5A0722"/>
          </a:solidFill>
          <a:ln>
            <a:noFill/>
          </a:ln>
        </p:spPr>
        <p:txBody>
          <a:bodyPr wrap="none" anchor="ctr"/>
          <a:lstStyle>
            <a:lvl1pPr eaLnBrk="0" hangingPunct="0"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625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290888" rtl="0" eaLnBrk="0" fontAlgn="base" hangingPunct="0">
        <a:spcBef>
          <a:spcPct val="0"/>
        </a:spcBef>
        <a:spcAft>
          <a:spcPct val="0"/>
        </a:spcAft>
        <a:defRPr sz="159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290888" rtl="0" eaLnBrk="0" fontAlgn="base" hangingPunct="0">
        <a:spcBef>
          <a:spcPct val="0"/>
        </a:spcBef>
        <a:spcAft>
          <a:spcPct val="0"/>
        </a:spcAft>
        <a:defRPr sz="15900">
          <a:solidFill>
            <a:schemeClr val="tx2"/>
          </a:solidFill>
          <a:latin typeface="Arial" charset="0"/>
        </a:defRPr>
      </a:lvl2pPr>
      <a:lvl3pPr algn="ctr" defTabSz="3290888" rtl="0" eaLnBrk="0" fontAlgn="base" hangingPunct="0">
        <a:spcBef>
          <a:spcPct val="0"/>
        </a:spcBef>
        <a:spcAft>
          <a:spcPct val="0"/>
        </a:spcAft>
        <a:defRPr sz="15900">
          <a:solidFill>
            <a:schemeClr val="tx2"/>
          </a:solidFill>
          <a:latin typeface="Arial" charset="0"/>
        </a:defRPr>
      </a:lvl3pPr>
      <a:lvl4pPr algn="ctr" defTabSz="3290888" rtl="0" eaLnBrk="0" fontAlgn="base" hangingPunct="0">
        <a:spcBef>
          <a:spcPct val="0"/>
        </a:spcBef>
        <a:spcAft>
          <a:spcPct val="0"/>
        </a:spcAft>
        <a:defRPr sz="15900">
          <a:solidFill>
            <a:schemeClr val="tx2"/>
          </a:solidFill>
          <a:latin typeface="Arial" charset="0"/>
        </a:defRPr>
      </a:lvl4pPr>
      <a:lvl5pPr algn="ctr" defTabSz="3290888" rtl="0" eaLnBrk="0" fontAlgn="base" hangingPunct="0">
        <a:spcBef>
          <a:spcPct val="0"/>
        </a:spcBef>
        <a:spcAft>
          <a:spcPct val="0"/>
        </a:spcAft>
        <a:defRPr sz="15900">
          <a:solidFill>
            <a:schemeClr val="tx2"/>
          </a:solidFill>
          <a:latin typeface="Arial" charset="0"/>
        </a:defRPr>
      </a:lvl5pPr>
      <a:lvl6pPr marL="342900" algn="ctr" defTabSz="3292079" rtl="0" fontAlgn="base">
        <a:spcBef>
          <a:spcPct val="0"/>
        </a:spcBef>
        <a:spcAft>
          <a:spcPct val="0"/>
        </a:spcAft>
        <a:defRPr sz="15900">
          <a:solidFill>
            <a:schemeClr val="tx2"/>
          </a:solidFill>
          <a:latin typeface="Arial" charset="0"/>
        </a:defRPr>
      </a:lvl6pPr>
      <a:lvl7pPr marL="685800" algn="ctr" defTabSz="3292079" rtl="0" fontAlgn="base">
        <a:spcBef>
          <a:spcPct val="0"/>
        </a:spcBef>
        <a:spcAft>
          <a:spcPct val="0"/>
        </a:spcAft>
        <a:defRPr sz="15900">
          <a:solidFill>
            <a:schemeClr val="tx2"/>
          </a:solidFill>
          <a:latin typeface="Arial" charset="0"/>
        </a:defRPr>
      </a:lvl7pPr>
      <a:lvl8pPr marL="1028700" algn="ctr" defTabSz="3292079" rtl="0" fontAlgn="base">
        <a:spcBef>
          <a:spcPct val="0"/>
        </a:spcBef>
        <a:spcAft>
          <a:spcPct val="0"/>
        </a:spcAft>
        <a:defRPr sz="15900">
          <a:solidFill>
            <a:schemeClr val="tx2"/>
          </a:solidFill>
          <a:latin typeface="Arial" charset="0"/>
        </a:defRPr>
      </a:lvl8pPr>
      <a:lvl9pPr marL="1371600" algn="ctr" defTabSz="3292079" rtl="0" fontAlgn="base">
        <a:spcBef>
          <a:spcPct val="0"/>
        </a:spcBef>
        <a:spcAft>
          <a:spcPct val="0"/>
        </a:spcAft>
        <a:defRPr sz="15900">
          <a:solidFill>
            <a:schemeClr val="tx2"/>
          </a:solidFill>
          <a:latin typeface="Arial" charset="0"/>
        </a:defRPr>
      </a:lvl9pPr>
    </p:titleStyle>
    <p:bodyStyle>
      <a:lvl1pPr marL="1233488" indent="-1233488" algn="l" defTabSz="3290888" rtl="0" eaLnBrk="0" fontAlgn="base" hangingPunct="0">
        <a:spcBef>
          <a:spcPct val="20000"/>
        </a:spcBef>
        <a:spcAft>
          <a:spcPct val="0"/>
        </a:spcAft>
        <a:buChar char="•"/>
        <a:defRPr sz="11500">
          <a:solidFill>
            <a:schemeClr val="tx1"/>
          </a:solidFill>
          <a:latin typeface="+mn-lt"/>
          <a:ea typeface="+mn-ea"/>
          <a:cs typeface="+mn-cs"/>
        </a:defRPr>
      </a:lvl1pPr>
      <a:lvl2pPr marL="2674938" indent="-1028700" algn="l" defTabSz="3290888" rtl="0" eaLnBrk="0" fontAlgn="base" hangingPunct="0">
        <a:spcBef>
          <a:spcPct val="20000"/>
        </a:spcBef>
        <a:spcAft>
          <a:spcPct val="0"/>
        </a:spcAft>
        <a:buChar char="–"/>
        <a:defRPr sz="10100">
          <a:solidFill>
            <a:schemeClr val="tx1"/>
          </a:solidFill>
          <a:latin typeface="+mn-lt"/>
        </a:defRPr>
      </a:lvl2pPr>
      <a:lvl3pPr marL="4114800" indent="-822325" algn="l" defTabSz="3290888" rtl="0" eaLnBrk="0" fontAlgn="base" hangingPunct="0">
        <a:spcBef>
          <a:spcPct val="20000"/>
        </a:spcBef>
        <a:spcAft>
          <a:spcPct val="0"/>
        </a:spcAft>
        <a:buChar char="•"/>
        <a:defRPr sz="8700">
          <a:solidFill>
            <a:schemeClr val="tx1"/>
          </a:solidFill>
          <a:latin typeface="+mn-lt"/>
        </a:defRPr>
      </a:lvl3pPr>
      <a:lvl4pPr marL="5761038" indent="-822325" algn="l" defTabSz="3290888" rtl="0" eaLnBrk="0" fontAlgn="base" hangingPunct="0">
        <a:spcBef>
          <a:spcPct val="20000"/>
        </a:spcBef>
        <a:spcAft>
          <a:spcPct val="0"/>
        </a:spcAft>
        <a:buChar char="–"/>
        <a:defRPr sz="7200">
          <a:solidFill>
            <a:schemeClr val="tx1"/>
          </a:solidFill>
          <a:latin typeface="+mn-lt"/>
        </a:defRPr>
      </a:lvl4pPr>
      <a:lvl5pPr marL="7405688" indent="-822325" algn="l" defTabSz="3290888" rtl="0" eaLnBrk="0" fontAlgn="base" hangingPunct="0">
        <a:spcBef>
          <a:spcPct val="20000"/>
        </a:spcBef>
        <a:spcAft>
          <a:spcPct val="0"/>
        </a:spcAft>
        <a:buChar char="»"/>
        <a:defRPr sz="7200">
          <a:solidFill>
            <a:schemeClr val="tx1"/>
          </a:solidFill>
          <a:latin typeface="+mn-lt"/>
        </a:defRPr>
      </a:lvl5pPr>
      <a:lvl6pPr marL="7749779" indent="-822722" algn="l" defTabSz="3292079" rtl="0" fontAlgn="base">
        <a:spcBef>
          <a:spcPct val="20000"/>
        </a:spcBef>
        <a:spcAft>
          <a:spcPct val="0"/>
        </a:spcAft>
        <a:buChar char="»"/>
        <a:defRPr sz="7200">
          <a:solidFill>
            <a:schemeClr val="tx1"/>
          </a:solidFill>
          <a:latin typeface="+mn-lt"/>
        </a:defRPr>
      </a:lvl6pPr>
      <a:lvl7pPr marL="8092679" indent="-822722" algn="l" defTabSz="3292079" rtl="0" fontAlgn="base">
        <a:spcBef>
          <a:spcPct val="20000"/>
        </a:spcBef>
        <a:spcAft>
          <a:spcPct val="0"/>
        </a:spcAft>
        <a:buChar char="»"/>
        <a:defRPr sz="7200">
          <a:solidFill>
            <a:schemeClr val="tx1"/>
          </a:solidFill>
          <a:latin typeface="+mn-lt"/>
        </a:defRPr>
      </a:lvl7pPr>
      <a:lvl8pPr marL="8435579" indent="-822722" algn="l" defTabSz="3292079" rtl="0" fontAlgn="base">
        <a:spcBef>
          <a:spcPct val="20000"/>
        </a:spcBef>
        <a:spcAft>
          <a:spcPct val="0"/>
        </a:spcAft>
        <a:buChar char="»"/>
        <a:defRPr sz="7200">
          <a:solidFill>
            <a:schemeClr val="tx1"/>
          </a:solidFill>
          <a:latin typeface="+mn-lt"/>
        </a:defRPr>
      </a:lvl8pPr>
      <a:lvl9pPr marL="8778479" indent="-822722" algn="l" defTabSz="3292079" rtl="0" fontAlgn="base">
        <a:spcBef>
          <a:spcPct val="20000"/>
        </a:spcBef>
        <a:spcAft>
          <a:spcPct val="0"/>
        </a:spcAft>
        <a:buChar char="»"/>
        <a:defRPr sz="7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-1588" y="0"/>
            <a:ext cx="43892788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0015" tIns="60008" rIns="120015" bIns="60008" anchor="ctr"/>
          <a:lstStyle>
            <a:lvl1pPr defTabSz="4389438" eaLnBrk="0" hangingPunct="0"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389438" eaLnBrk="0" hangingPunct="0"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389438" eaLnBrk="0" hangingPunct="0"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389438" eaLnBrk="0" hangingPunct="0"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389438" eaLnBrk="0" hangingPunct="0"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8800" b="1" dirty="0">
                <a:solidFill>
                  <a:schemeClr val="bg1"/>
                </a:solidFill>
              </a:rPr>
              <a:t>Optimal Pitch Subtype Permutations for MLB Starting Pitchers</a:t>
            </a:r>
          </a:p>
          <a:p>
            <a:pPr algn="ctr" eaLnBrk="1" hangingPunct="1">
              <a:defRPr/>
            </a:pPr>
            <a:r>
              <a:rPr lang="en-US" altLang="en-US" sz="3150" b="1" dirty="0">
                <a:solidFill>
                  <a:schemeClr val="bg1"/>
                </a:solidFill>
              </a:rPr>
              <a:t>Sebastian Kirkpatrick                    Gregory Matthews</a:t>
            </a:r>
          </a:p>
          <a:p>
            <a:pPr algn="ctr" eaLnBrk="1" hangingPunct="1">
              <a:defRPr/>
            </a:pPr>
            <a:r>
              <a:rPr lang="en-US" altLang="en-US" sz="3150" b="1" dirty="0">
                <a:solidFill>
                  <a:schemeClr val="bg1"/>
                </a:solidFill>
              </a:rPr>
              <a:t>                          Loyola University Chicago            Loyola University Chicago </a:t>
            </a:r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-1588" y="31869063"/>
            <a:ext cx="43892788" cy="1006475"/>
          </a:xfrm>
          <a:prstGeom prst="rect">
            <a:avLst/>
          </a:prstGeom>
          <a:solidFill>
            <a:srgbClr val="5A0722"/>
          </a:solidFill>
          <a:ln>
            <a:noFill/>
          </a:ln>
        </p:spPr>
        <p:txBody>
          <a:bodyPr wrap="none" anchor="ctr"/>
          <a:lstStyle>
            <a:lvl1pPr eaLnBrk="0" hangingPunct="0"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625"/>
          </a:p>
        </p:txBody>
      </p:sp>
      <p:sp>
        <p:nvSpPr>
          <p:cNvPr id="2058" name="Text Box 19"/>
          <p:cNvSpPr txBox="1">
            <a:spLocks noChangeArrowheads="1"/>
          </p:cNvSpPr>
          <p:nvPr/>
        </p:nvSpPr>
        <p:spPr bwMode="auto">
          <a:xfrm>
            <a:off x="14925675" y="5946775"/>
            <a:ext cx="13970000" cy="597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0015" tIns="60008" rIns="120015" bIns="60008">
            <a:spAutoFit/>
          </a:bodyPr>
          <a:lstStyle>
            <a:lvl1pPr defTabSz="4389438" eaLnBrk="0" hangingPunct="0"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389438" eaLnBrk="0" hangingPunct="0"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389438" eaLnBrk="0" hangingPunct="0"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389438" eaLnBrk="0" hangingPunct="0"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389438" eaLnBrk="0" hangingPunct="0"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625" dirty="0"/>
              <a:t>Insert your own text here.</a:t>
            </a:r>
          </a:p>
          <a:p>
            <a:pPr eaLnBrk="1" hangingPunct="1">
              <a:spcBef>
                <a:spcPct val="50000"/>
              </a:spcBef>
              <a:defRPr/>
            </a:pPr>
            <a:endParaRPr lang="en-US" altLang="en-US" sz="2625" dirty="0"/>
          </a:p>
          <a:p>
            <a:pPr eaLnBrk="1" hangingPunct="1">
              <a:spcBef>
                <a:spcPct val="50000"/>
              </a:spcBef>
              <a:defRPr/>
            </a:pPr>
            <a:endParaRPr lang="en-US" altLang="en-US" sz="2625" dirty="0"/>
          </a:p>
          <a:p>
            <a:pPr eaLnBrk="1" hangingPunct="1">
              <a:spcBef>
                <a:spcPct val="50000"/>
              </a:spcBef>
              <a:defRPr/>
            </a:pPr>
            <a:endParaRPr lang="en-US" altLang="en-US" sz="2625" dirty="0"/>
          </a:p>
          <a:p>
            <a:pPr eaLnBrk="1" hangingPunct="1">
              <a:spcBef>
                <a:spcPct val="50000"/>
              </a:spcBef>
              <a:defRPr/>
            </a:pPr>
            <a:endParaRPr lang="en-US" altLang="en-US" sz="2625" dirty="0"/>
          </a:p>
          <a:p>
            <a:pPr eaLnBrk="1" hangingPunct="1">
              <a:spcBef>
                <a:spcPct val="50000"/>
              </a:spcBef>
              <a:defRPr/>
            </a:pPr>
            <a:endParaRPr lang="en-US" altLang="en-US" sz="2625" dirty="0"/>
          </a:p>
          <a:p>
            <a:pPr eaLnBrk="1" hangingPunct="1">
              <a:spcBef>
                <a:spcPct val="50000"/>
              </a:spcBef>
              <a:defRPr/>
            </a:pPr>
            <a:endParaRPr lang="en-US" altLang="en-US" sz="2625" dirty="0"/>
          </a:p>
          <a:p>
            <a:pPr eaLnBrk="1" hangingPunct="1">
              <a:spcBef>
                <a:spcPct val="50000"/>
              </a:spcBef>
              <a:defRPr/>
            </a:pPr>
            <a:endParaRPr lang="en-US" altLang="en-US" sz="2625" dirty="0"/>
          </a:p>
          <a:p>
            <a:pPr eaLnBrk="1" hangingPunct="1">
              <a:spcBef>
                <a:spcPct val="50000"/>
              </a:spcBef>
              <a:defRPr/>
            </a:pPr>
            <a:endParaRPr lang="en-US" altLang="en-US" sz="2625" dirty="0"/>
          </a:p>
          <a:p>
            <a:pPr eaLnBrk="1" hangingPunct="1">
              <a:spcBef>
                <a:spcPct val="50000"/>
              </a:spcBef>
              <a:defRPr/>
            </a:pPr>
            <a:endParaRPr lang="en-US" altLang="en-US" sz="2625" dirty="0"/>
          </a:p>
        </p:txBody>
      </p:sp>
      <p:sp>
        <p:nvSpPr>
          <p:cNvPr id="2053" name="Rectangle 10"/>
          <p:cNvSpPr>
            <a:spLocks noChangeArrowheads="1"/>
          </p:cNvSpPr>
          <p:nvPr/>
        </p:nvSpPr>
        <p:spPr bwMode="auto">
          <a:xfrm>
            <a:off x="14925675" y="4618038"/>
            <a:ext cx="13970000" cy="823912"/>
          </a:xfrm>
          <a:prstGeom prst="rect">
            <a:avLst/>
          </a:prstGeom>
          <a:solidFill>
            <a:srgbClr val="5A072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20015" tIns="60008" rIns="120015" bIns="60008" anchor="ctr"/>
          <a:lstStyle>
            <a:lvl1pPr defTabSz="4389438"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389438">
              <a:spcBef>
                <a:spcPct val="20000"/>
              </a:spcBef>
              <a:buChar char="–"/>
              <a:defRPr sz="10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389438">
              <a:spcBef>
                <a:spcPct val="20000"/>
              </a:spcBef>
              <a:buChar char="•"/>
              <a:defRPr sz="8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389438">
              <a:spcBef>
                <a:spcPct val="20000"/>
              </a:spcBef>
              <a:buChar char="–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389438">
              <a:spcBef>
                <a:spcPct val="20000"/>
              </a:spcBef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800" b="1">
                <a:solidFill>
                  <a:schemeClr val="bg1"/>
                </a:solidFill>
              </a:rPr>
              <a:t>Methods</a:t>
            </a:r>
            <a:endParaRPr lang="en-US" altLang="en-US" sz="1800" b="1">
              <a:solidFill>
                <a:schemeClr val="bg1"/>
              </a:solidFill>
            </a:endParaRPr>
          </a:p>
        </p:txBody>
      </p:sp>
      <p:sp>
        <p:nvSpPr>
          <p:cNvPr id="2054" name="Rectangle 10"/>
          <p:cNvSpPr>
            <a:spLocks noChangeArrowheads="1"/>
          </p:cNvSpPr>
          <p:nvPr/>
        </p:nvSpPr>
        <p:spPr bwMode="auto">
          <a:xfrm>
            <a:off x="14925675" y="15760700"/>
            <a:ext cx="13970000" cy="823912"/>
          </a:xfrm>
          <a:prstGeom prst="rect">
            <a:avLst/>
          </a:prstGeom>
          <a:solidFill>
            <a:srgbClr val="5A072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20015" tIns="60008" rIns="120015" bIns="60008" anchor="ctr"/>
          <a:lstStyle>
            <a:lvl1pPr defTabSz="4389438"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389438">
              <a:spcBef>
                <a:spcPct val="20000"/>
              </a:spcBef>
              <a:buChar char="–"/>
              <a:defRPr sz="10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389438">
              <a:spcBef>
                <a:spcPct val="20000"/>
              </a:spcBef>
              <a:buChar char="•"/>
              <a:defRPr sz="8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389438">
              <a:spcBef>
                <a:spcPct val="20000"/>
              </a:spcBef>
              <a:buChar char="–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389438">
              <a:spcBef>
                <a:spcPct val="20000"/>
              </a:spcBef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800" b="1">
                <a:solidFill>
                  <a:schemeClr val="bg1"/>
                </a:solidFill>
              </a:rPr>
              <a:t>Results</a:t>
            </a:r>
            <a:endParaRPr lang="en-US" altLang="en-US" sz="1800" b="1">
              <a:solidFill>
                <a:schemeClr val="bg1"/>
              </a:solidFill>
            </a:endParaRPr>
          </a:p>
        </p:txBody>
      </p:sp>
      <p:sp>
        <p:nvSpPr>
          <p:cNvPr id="24" name="Text Box 19"/>
          <p:cNvSpPr txBox="1">
            <a:spLocks noChangeArrowheads="1"/>
          </p:cNvSpPr>
          <p:nvPr/>
        </p:nvSpPr>
        <p:spPr bwMode="auto">
          <a:xfrm>
            <a:off x="14959806" y="17337088"/>
            <a:ext cx="13970000" cy="597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0015" tIns="60008" rIns="120015" bIns="60008">
            <a:spAutoFit/>
          </a:bodyPr>
          <a:lstStyle>
            <a:lvl1pPr defTabSz="4389438" eaLnBrk="0" hangingPunct="0"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389438" eaLnBrk="0" hangingPunct="0"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389438" eaLnBrk="0" hangingPunct="0"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389438" eaLnBrk="0" hangingPunct="0"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389438" eaLnBrk="0" hangingPunct="0"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625" dirty="0"/>
              <a:t>Insert your own text here.</a:t>
            </a:r>
          </a:p>
          <a:p>
            <a:pPr eaLnBrk="1" hangingPunct="1">
              <a:spcBef>
                <a:spcPct val="50000"/>
              </a:spcBef>
              <a:defRPr/>
            </a:pPr>
            <a:endParaRPr lang="en-US" altLang="en-US" sz="2625" dirty="0"/>
          </a:p>
          <a:p>
            <a:pPr eaLnBrk="1" hangingPunct="1">
              <a:spcBef>
                <a:spcPct val="50000"/>
              </a:spcBef>
              <a:defRPr/>
            </a:pPr>
            <a:endParaRPr lang="en-US" altLang="en-US" sz="2625" dirty="0"/>
          </a:p>
          <a:p>
            <a:pPr eaLnBrk="1" hangingPunct="1">
              <a:spcBef>
                <a:spcPct val="50000"/>
              </a:spcBef>
              <a:defRPr/>
            </a:pPr>
            <a:endParaRPr lang="en-US" altLang="en-US" sz="2625" dirty="0"/>
          </a:p>
          <a:p>
            <a:pPr eaLnBrk="1" hangingPunct="1">
              <a:spcBef>
                <a:spcPct val="50000"/>
              </a:spcBef>
              <a:defRPr/>
            </a:pPr>
            <a:endParaRPr lang="en-US" altLang="en-US" sz="2625" dirty="0"/>
          </a:p>
          <a:p>
            <a:pPr eaLnBrk="1" hangingPunct="1">
              <a:spcBef>
                <a:spcPct val="50000"/>
              </a:spcBef>
              <a:defRPr/>
            </a:pPr>
            <a:endParaRPr lang="en-US" altLang="en-US" sz="2625" dirty="0"/>
          </a:p>
          <a:p>
            <a:pPr eaLnBrk="1" hangingPunct="1">
              <a:spcBef>
                <a:spcPct val="50000"/>
              </a:spcBef>
              <a:defRPr/>
            </a:pPr>
            <a:endParaRPr lang="en-US" altLang="en-US" sz="2625" dirty="0"/>
          </a:p>
          <a:p>
            <a:pPr eaLnBrk="1" hangingPunct="1">
              <a:spcBef>
                <a:spcPct val="50000"/>
              </a:spcBef>
              <a:defRPr/>
            </a:pPr>
            <a:endParaRPr lang="en-US" altLang="en-US" sz="2625" dirty="0"/>
          </a:p>
          <a:p>
            <a:pPr eaLnBrk="1" hangingPunct="1">
              <a:spcBef>
                <a:spcPct val="50000"/>
              </a:spcBef>
              <a:defRPr/>
            </a:pPr>
            <a:endParaRPr lang="en-US" altLang="en-US" sz="2625" dirty="0"/>
          </a:p>
          <a:p>
            <a:pPr eaLnBrk="1" hangingPunct="1">
              <a:spcBef>
                <a:spcPct val="50000"/>
              </a:spcBef>
              <a:defRPr/>
            </a:pPr>
            <a:endParaRPr lang="en-US" altLang="en-US" sz="2625" dirty="0"/>
          </a:p>
        </p:txBody>
      </p:sp>
      <p:sp>
        <p:nvSpPr>
          <p:cNvPr id="2059" name="Text Box 20"/>
          <p:cNvSpPr txBox="1">
            <a:spLocks noChangeArrowheads="1"/>
          </p:cNvSpPr>
          <p:nvPr/>
        </p:nvSpPr>
        <p:spPr bwMode="auto">
          <a:xfrm>
            <a:off x="346075" y="5946775"/>
            <a:ext cx="13970000" cy="597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0015" tIns="60008" rIns="120015" bIns="60008">
            <a:spAutoFit/>
          </a:bodyPr>
          <a:lstStyle>
            <a:lvl1pPr defTabSz="4389438" eaLnBrk="0" hangingPunct="0"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389438" eaLnBrk="0" hangingPunct="0"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389438" eaLnBrk="0" hangingPunct="0"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389438" eaLnBrk="0" hangingPunct="0"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389438" eaLnBrk="0" hangingPunct="0"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625" dirty="0"/>
              <a:t>Insert your own text here. You can change your font size to fit your own data. </a:t>
            </a:r>
          </a:p>
          <a:p>
            <a:pPr eaLnBrk="1" hangingPunct="1">
              <a:spcBef>
                <a:spcPct val="50000"/>
              </a:spcBef>
              <a:defRPr/>
            </a:pPr>
            <a:endParaRPr lang="en-US" altLang="en-US" sz="2625" dirty="0"/>
          </a:p>
          <a:p>
            <a:pPr eaLnBrk="1" hangingPunct="1">
              <a:spcBef>
                <a:spcPct val="50000"/>
              </a:spcBef>
              <a:defRPr/>
            </a:pPr>
            <a:endParaRPr lang="en-US" altLang="en-US" sz="2625" dirty="0"/>
          </a:p>
          <a:p>
            <a:pPr eaLnBrk="1" hangingPunct="1">
              <a:spcBef>
                <a:spcPct val="50000"/>
              </a:spcBef>
              <a:defRPr/>
            </a:pPr>
            <a:endParaRPr lang="en-US" altLang="en-US" sz="2625" dirty="0"/>
          </a:p>
          <a:p>
            <a:pPr eaLnBrk="1" hangingPunct="1">
              <a:spcBef>
                <a:spcPct val="50000"/>
              </a:spcBef>
              <a:defRPr/>
            </a:pPr>
            <a:endParaRPr lang="en-US" altLang="en-US" sz="2625" dirty="0"/>
          </a:p>
          <a:p>
            <a:pPr eaLnBrk="1" hangingPunct="1">
              <a:spcBef>
                <a:spcPct val="50000"/>
              </a:spcBef>
              <a:defRPr/>
            </a:pPr>
            <a:endParaRPr lang="en-US" altLang="en-US" sz="2625" dirty="0"/>
          </a:p>
          <a:p>
            <a:pPr eaLnBrk="1" hangingPunct="1">
              <a:spcBef>
                <a:spcPct val="50000"/>
              </a:spcBef>
              <a:defRPr/>
            </a:pPr>
            <a:endParaRPr lang="en-US" altLang="en-US" sz="2625" dirty="0"/>
          </a:p>
          <a:p>
            <a:pPr eaLnBrk="1" hangingPunct="1">
              <a:spcBef>
                <a:spcPct val="50000"/>
              </a:spcBef>
              <a:defRPr/>
            </a:pPr>
            <a:endParaRPr lang="en-US" altLang="en-US" sz="2625" dirty="0"/>
          </a:p>
          <a:p>
            <a:pPr eaLnBrk="1" hangingPunct="1">
              <a:spcBef>
                <a:spcPct val="50000"/>
              </a:spcBef>
              <a:defRPr/>
            </a:pPr>
            <a:endParaRPr lang="en-US" altLang="en-US" sz="2625" dirty="0"/>
          </a:p>
          <a:p>
            <a:pPr eaLnBrk="1" hangingPunct="1">
              <a:spcBef>
                <a:spcPct val="50000"/>
              </a:spcBef>
              <a:defRPr/>
            </a:pPr>
            <a:endParaRPr lang="en-US" altLang="en-US" sz="2625" dirty="0"/>
          </a:p>
        </p:txBody>
      </p:sp>
      <p:sp>
        <p:nvSpPr>
          <p:cNvPr id="2057" name="Rectangle 10"/>
          <p:cNvSpPr>
            <a:spLocks noChangeArrowheads="1"/>
          </p:cNvSpPr>
          <p:nvPr/>
        </p:nvSpPr>
        <p:spPr bwMode="auto">
          <a:xfrm>
            <a:off x="346075" y="4618038"/>
            <a:ext cx="13970000" cy="823912"/>
          </a:xfrm>
          <a:prstGeom prst="rect">
            <a:avLst/>
          </a:prstGeom>
          <a:solidFill>
            <a:srgbClr val="5A072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20015" tIns="60008" rIns="120015" bIns="60008" anchor="ctr"/>
          <a:lstStyle>
            <a:lvl1pPr defTabSz="4389438"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389438">
              <a:spcBef>
                <a:spcPct val="20000"/>
              </a:spcBef>
              <a:buChar char="–"/>
              <a:defRPr sz="10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389438">
              <a:spcBef>
                <a:spcPct val="20000"/>
              </a:spcBef>
              <a:buChar char="•"/>
              <a:defRPr sz="8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389438">
              <a:spcBef>
                <a:spcPct val="20000"/>
              </a:spcBef>
              <a:buChar char="–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389438">
              <a:spcBef>
                <a:spcPct val="20000"/>
              </a:spcBef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800" b="1" dirty="0">
                <a:solidFill>
                  <a:schemeClr val="bg1"/>
                </a:solidFill>
              </a:rPr>
              <a:t>Background</a:t>
            </a:r>
            <a:endParaRPr lang="en-US" altLang="en-US" sz="1800" b="1" dirty="0">
              <a:solidFill>
                <a:schemeClr val="bg1"/>
              </a:solidFill>
            </a:endParaRPr>
          </a:p>
        </p:txBody>
      </p:sp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346075" y="18187988"/>
            <a:ext cx="13970000" cy="823912"/>
          </a:xfrm>
          <a:prstGeom prst="rect">
            <a:avLst/>
          </a:prstGeom>
          <a:solidFill>
            <a:srgbClr val="5A072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20015" tIns="60008" rIns="120015" bIns="60008" anchor="ctr"/>
          <a:lstStyle>
            <a:lvl1pPr defTabSz="4389438"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389438">
              <a:spcBef>
                <a:spcPct val="20000"/>
              </a:spcBef>
              <a:buChar char="–"/>
              <a:defRPr sz="10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389438">
              <a:spcBef>
                <a:spcPct val="20000"/>
              </a:spcBef>
              <a:buChar char="•"/>
              <a:defRPr sz="8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389438">
              <a:spcBef>
                <a:spcPct val="20000"/>
              </a:spcBef>
              <a:buChar char="–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389438">
              <a:spcBef>
                <a:spcPct val="20000"/>
              </a:spcBef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800" b="1">
                <a:solidFill>
                  <a:schemeClr val="bg1"/>
                </a:solidFill>
              </a:rPr>
              <a:t>Objectives</a:t>
            </a:r>
            <a:endParaRPr lang="en-US" altLang="en-US" sz="1800" b="1">
              <a:solidFill>
                <a:schemeClr val="bg1"/>
              </a:solidFill>
            </a:endParaRPr>
          </a:p>
        </p:txBody>
      </p:sp>
      <p:sp>
        <p:nvSpPr>
          <p:cNvPr id="25" name="Text Box 20"/>
          <p:cNvSpPr txBox="1">
            <a:spLocks noChangeArrowheads="1"/>
          </p:cNvSpPr>
          <p:nvPr/>
        </p:nvSpPr>
        <p:spPr bwMode="auto">
          <a:xfrm>
            <a:off x="346075" y="19411950"/>
            <a:ext cx="13970000" cy="597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0015" tIns="60008" rIns="120015" bIns="60008">
            <a:spAutoFit/>
          </a:bodyPr>
          <a:lstStyle>
            <a:lvl1pPr defTabSz="4389438" eaLnBrk="0" hangingPunct="0"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389438" eaLnBrk="0" hangingPunct="0"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389438" eaLnBrk="0" hangingPunct="0"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389438" eaLnBrk="0" hangingPunct="0"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389438" eaLnBrk="0" hangingPunct="0"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625" dirty="0"/>
              <a:t>Insert your own text here. You can change your font size to fit your own data. </a:t>
            </a:r>
          </a:p>
          <a:p>
            <a:pPr eaLnBrk="1" hangingPunct="1">
              <a:spcBef>
                <a:spcPct val="50000"/>
              </a:spcBef>
              <a:defRPr/>
            </a:pPr>
            <a:endParaRPr lang="en-US" altLang="en-US" sz="2625" dirty="0"/>
          </a:p>
          <a:p>
            <a:pPr eaLnBrk="1" hangingPunct="1">
              <a:spcBef>
                <a:spcPct val="50000"/>
              </a:spcBef>
              <a:defRPr/>
            </a:pPr>
            <a:endParaRPr lang="en-US" altLang="en-US" sz="2625" dirty="0"/>
          </a:p>
          <a:p>
            <a:pPr eaLnBrk="1" hangingPunct="1">
              <a:spcBef>
                <a:spcPct val="50000"/>
              </a:spcBef>
              <a:defRPr/>
            </a:pPr>
            <a:endParaRPr lang="en-US" altLang="en-US" sz="2625" dirty="0"/>
          </a:p>
          <a:p>
            <a:pPr eaLnBrk="1" hangingPunct="1">
              <a:spcBef>
                <a:spcPct val="50000"/>
              </a:spcBef>
              <a:defRPr/>
            </a:pPr>
            <a:endParaRPr lang="en-US" altLang="en-US" sz="2625" dirty="0"/>
          </a:p>
          <a:p>
            <a:pPr eaLnBrk="1" hangingPunct="1">
              <a:spcBef>
                <a:spcPct val="50000"/>
              </a:spcBef>
              <a:defRPr/>
            </a:pPr>
            <a:endParaRPr lang="en-US" altLang="en-US" sz="2625" dirty="0"/>
          </a:p>
          <a:p>
            <a:pPr eaLnBrk="1" hangingPunct="1">
              <a:spcBef>
                <a:spcPct val="50000"/>
              </a:spcBef>
              <a:defRPr/>
            </a:pPr>
            <a:endParaRPr lang="en-US" altLang="en-US" sz="2625" dirty="0"/>
          </a:p>
          <a:p>
            <a:pPr eaLnBrk="1" hangingPunct="1">
              <a:spcBef>
                <a:spcPct val="50000"/>
              </a:spcBef>
              <a:defRPr/>
            </a:pPr>
            <a:endParaRPr lang="en-US" altLang="en-US" sz="2625" dirty="0"/>
          </a:p>
          <a:p>
            <a:pPr eaLnBrk="1" hangingPunct="1">
              <a:spcBef>
                <a:spcPct val="50000"/>
              </a:spcBef>
              <a:defRPr/>
            </a:pPr>
            <a:endParaRPr lang="en-US" altLang="en-US" sz="2625" dirty="0"/>
          </a:p>
          <a:p>
            <a:pPr eaLnBrk="1" hangingPunct="1">
              <a:spcBef>
                <a:spcPct val="50000"/>
              </a:spcBef>
              <a:defRPr/>
            </a:pPr>
            <a:endParaRPr lang="en-US" altLang="en-US" sz="2625" dirty="0"/>
          </a:p>
        </p:txBody>
      </p:sp>
      <p:sp>
        <p:nvSpPr>
          <p:cNvPr id="2060" name="Rectangle 10"/>
          <p:cNvSpPr>
            <a:spLocks noChangeArrowheads="1"/>
          </p:cNvSpPr>
          <p:nvPr/>
        </p:nvSpPr>
        <p:spPr bwMode="auto">
          <a:xfrm>
            <a:off x="29506863" y="4618038"/>
            <a:ext cx="13968412" cy="823912"/>
          </a:xfrm>
          <a:prstGeom prst="rect">
            <a:avLst/>
          </a:prstGeom>
          <a:solidFill>
            <a:srgbClr val="5A072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20015" tIns="60008" rIns="120015" bIns="60008" anchor="ctr"/>
          <a:lstStyle>
            <a:lvl1pPr defTabSz="4389438"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389438">
              <a:spcBef>
                <a:spcPct val="20000"/>
              </a:spcBef>
              <a:buChar char="–"/>
              <a:defRPr sz="10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389438">
              <a:spcBef>
                <a:spcPct val="20000"/>
              </a:spcBef>
              <a:buChar char="•"/>
              <a:defRPr sz="8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389438">
              <a:spcBef>
                <a:spcPct val="20000"/>
              </a:spcBef>
              <a:buChar char="–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389438">
              <a:spcBef>
                <a:spcPct val="20000"/>
              </a:spcBef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800" b="1" dirty="0">
                <a:solidFill>
                  <a:schemeClr val="bg1"/>
                </a:solidFill>
              </a:rPr>
              <a:t>Clustering</a:t>
            </a:r>
            <a:endParaRPr lang="en-US" altLang="en-US" sz="1800" b="1" dirty="0">
              <a:solidFill>
                <a:schemeClr val="bg1"/>
              </a:solidFill>
            </a:endParaRPr>
          </a:p>
        </p:txBody>
      </p:sp>
      <p:sp>
        <p:nvSpPr>
          <p:cNvPr id="2061" name="Rectangle 10"/>
          <p:cNvSpPr>
            <a:spLocks noChangeArrowheads="1"/>
          </p:cNvSpPr>
          <p:nvPr/>
        </p:nvSpPr>
        <p:spPr bwMode="auto">
          <a:xfrm>
            <a:off x="29506863" y="18187988"/>
            <a:ext cx="13968412" cy="823912"/>
          </a:xfrm>
          <a:prstGeom prst="rect">
            <a:avLst/>
          </a:prstGeom>
          <a:solidFill>
            <a:srgbClr val="5A072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20015" tIns="60008" rIns="120015" bIns="60008" anchor="ctr"/>
          <a:lstStyle>
            <a:lvl1pPr defTabSz="4389438"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389438">
              <a:spcBef>
                <a:spcPct val="20000"/>
              </a:spcBef>
              <a:buChar char="–"/>
              <a:defRPr sz="10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389438">
              <a:spcBef>
                <a:spcPct val="20000"/>
              </a:spcBef>
              <a:buChar char="•"/>
              <a:defRPr sz="8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389438">
              <a:spcBef>
                <a:spcPct val="20000"/>
              </a:spcBef>
              <a:buChar char="–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389438">
              <a:spcBef>
                <a:spcPct val="20000"/>
              </a:spcBef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800" b="1" dirty="0">
                <a:solidFill>
                  <a:schemeClr val="bg1"/>
                </a:solidFill>
              </a:rPr>
              <a:t>Discussions</a:t>
            </a:r>
            <a:endParaRPr lang="en-US" altLang="en-US" sz="1800" b="1" dirty="0">
              <a:solidFill>
                <a:schemeClr val="bg1"/>
              </a:solidFill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29506863" y="5946775"/>
            <a:ext cx="13968412" cy="597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0015" tIns="60008" rIns="120015" bIns="60008">
            <a:spAutoFit/>
          </a:bodyPr>
          <a:lstStyle>
            <a:lvl1pPr defTabSz="4389438" eaLnBrk="0" hangingPunct="0"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389438" eaLnBrk="0" hangingPunct="0"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389438" eaLnBrk="0" hangingPunct="0"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389438" eaLnBrk="0" hangingPunct="0"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389438" eaLnBrk="0" hangingPunct="0"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625" dirty="0"/>
              <a:t>Insert your own text here.</a:t>
            </a:r>
          </a:p>
          <a:p>
            <a:pPr eaLnBrk="1" hangingPunct="1">
              <a:spcBef>
                <a:spcPct val="50000"/>
              </a:spcBef>
              <a:defRPr/>
            </a:pPr>
            <a:endParaRPr lang="en-US" altLang="en-US" sz="2625" dirty="0"/>
          </a:p>
          <a:p>
            <a:pPr eaLnBrk="1" hangingPunct="1">
              <a:spcBef>
                <a:spcPct val="50000"/>
              </a:spcBef>
              <a:defRPr/>
            </a:pPr>
            <a:endParaRPr lang="en-US" altLang="en-US" sz="2625" dirty="0"/>
          </a:p>
          <a:p>
            <a:pPr eaLnBrk="1" hangingPunct="1">
              <a:spcBef>
                <a:spcPct val="50000"/>
              </a:spcBef>
              <a:defRPr/>
            </a:pPr>
            <a:endParaRPr lang="en-US" altLang="en-US" sz="2625" dirty="0"/>
          </a:p>
          <a:p>
            <a:pPr eaLnBrk="1" hangingPunct="1">
              <a:spcBef>
                <a:spcPct val="50000"/>
              </a:spcBef>
              <a:defRPr/>
            </a:pPr>
            <a:endParaRPr lang="en-US" altLang="en-US" sz="2625" dirty="0"/>
          </a:p>
          <a:p>
            <a:pPr eaLnBrk="1" hangingPunct="1">
              <a:spcBef>
                <a:spcPct val="50000"/>
              </a:spcBef>
              <a:defRPr/>
            </a:pPr>
            <a:endParaRPr lang="en-US" altLang="en-US" sz="2625" dirty="0"/>
          </a:p>
          <a:p>
            <a:pPr eaLnBrk="1" hangingPunct="1">
              <a:spcBef>
                <a:spcPct val="50000"/>
              </a:spcBef>
              <a:defRPr/>
            </a:pPr>
            <a:endParaRPr lang="en-US" altLang="en-US" sz="2625" dirty="0"/>
          </a:p>
          <a:p>
            <a:pPr eaLnBrk="1" hangingPunct="1">
              <a:spcBef>
                <a:spcPct val="50000"/>
              </a:spcBef>
              <a:defRPr/>
            </a:pPr>
            <a:endParaRPr lang="en-US" altLang="en-US" sz="2625" dirty="0"/>
          </a:p>
          <a:p>
            <a:pPr eaLnBrk="1" hangingPunct="1">
              <a:spcBef>
                <a:spcPct val="50000"/>
              </a:spcBef>
              <a:defRPr/>
            </a:pPr>
            <a:endParaRPr lang="en-US" altLang="en-US" sz="2625" dirty="0"/>
          </a:p>
          <a:p>
            <a:pPr eaLnBrk="1" hangingPunct="1">
              <a:spcBef>
                <a:spcPct val="50000"/>
              </a:spcBef>
              <a:defRPr/>
            </a:pPr>
            <a:endParaRPr lang="en-US" altLang="en-US" sz="2625" dirty="0"/>
          </a:p>
        </p:txBody>
      </p:sp>
      <p:sp>
        <p:nvSpPr>
          <p:cNvPr id="26" name="Text Box 19"/>
          <p:cNvSpPr txBox="1">
            <a:spLocks noChangeArrowheads="1"/>
          </p:cNvSpPr>
          <p:nvPr/>
        </p:nvSpPr>
        <p:spPr bwMode="auto">
          <a:xfrm>
            <a:off x="29506863" y="19411950"/>
            <a:ext cx="13968412" cy="597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0015" tIns="60008" rIns="120015" bIns="60008">
            <a:spAutoFit/>
          </a:bodyPr>
          <a:lstStyle>
            <a:lvl1pPr defTabSz="4389438" eaLnBrk="0" hangingPunct="0"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389438" eaLnBrk="0" hangingPunct="0"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389438" eaLnBrk="0" hangingPunct="0"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389438" eaLnBrk="0" hangingPunct="0"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389438" eaLnBrk="0" hangingPunct="0"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625" dirty="0"/>
              <a:t>Insert your own text here.</a:t>
            </a:r>
          </a:p>
          <a:p>
            <a:pPr eaLnBrk="1" hangingPunct="1">
              <a:spcBef>
                <a:spcPct val="50000"/>
              </a:spcBef>
              <a:defRPr/>
            </a:pPr>
            <a:endParaRPr lang="en-US" altLang="en-US" sz="2625" dirty="0"/>
          </a:p>
          <a:p>
            <a:pPr eaLnBrk="1" hangingPunct="1">
              <a:spcBef>
                <a:spcPct val="50000"/>
              </a:spcBef>
              <a:defRPr/>
            </a:pPr>
            <a:endParaRPr lang="en-US" altLang="en-US" sz="2625" dirty="0"/>
          </a:p>
          <a:p>
            <a:pPr eaLnBrk="1" hangingPunct="1">
              <a:spcBef>
                <a:spcPct val="50000"/>
              </a:spcBef>
              <a:defRPr/>
            </a:pPr>
            <a:endParaRPr lang="en-US" altLang="en-US" sz="2625" dirty="0"/>
          </a:p>
          <a:p>
            <a:pPr eaLnBrk="1" hangingPunct="1">
              <a:spcBef>
                <a:spcPct val="50000"/>
              </a:spcBef>
              <a:defRPr/>
            </a:pPr>
            <a:endParaRPr lang="en-US" altLang="en-US" sz="2625" dirty="0"/>
          </a:p>
          <a:p>
            <a:pPr eaLnBrk="1" hangingPunct="1">
              <a:spcBef>
                <a:spcPct val="50000"/>
              </a:spcBef>
              <a:defRPr/>
            </a:pPr>
            <a:endParaRPr lang="en-US" altLang="en-US" sz="2625" dirty="0"/>
          </a:p>
          <a:p>
            <a:pPr eaLnBrk="1" hangingPunct="1">
              <a:spcBef>
                <a:spcPct val="50000"/>
              </a:spcBef>
              <a:defRPr/>
            </a:pPr>
            <a:endParaRPr lang="en-US" altLang="en-US" sz="2625" dirty="0"/>
          </a:p>
          <a:p>
            <a:pPr eaLnBrk="1" hangingPunct="1">
              <a:spcBef>
                <a:spcPct val="50000"/>
              </a:spcBef>
              <a:defRPr/>
            </a:pPr>
            <a:endParaRPr lang="en-US" altLang="en-US" sz="2625" dirty="0"/>
          </a:p>
          <a:p>
            <a:pPr eaLnBrk="1" hangingPunct="1">
              <a:spcBef>
                <a:spcPct val="50000"/>
              </a:spcBef>
              <a:defRPr/>
            </a:pPr>
            <a:endParaRPr lang="en-US" altLang="en-US" sz="2625" dirty="0"/>
          </a:p>
          <a:p>
            <a:pPr eaLnBrk="1" hangingPunct="1">
              <a:spcBef>
                <a:spcPct val="50000"/>
              </a:spcBef>
              <a:defRPr/>
            </a:pPr>
            <a:endParaRPr lang="en-US" altLang="en-US" sz="2625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BFE529-D674-05B0-0CDE-BD8DFAB99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75" y="430039"/>
            <a:ext cx="2511771" cy="251177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DESIGN_ID_DEFAULT DESIGN" val="IBuzkK8a"/>
  <p:tag name="ARTICULATE_SLIDE_COUNT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32c9ae6-48dd-4486-8b85-83541b859355">
      <Terms xmlns="http://schemas.microsoft.com/office/infopath/2007/PartnerControls"/>
    </lcf76f155ced4ddcb4097134ff3c332f>
    <_ip_UnifiedCompliancePolicyUIAction xmlns="http://schemas.microsoft.com/sharepoint/v3" xsi:nil="true"/>
    <_ip_UnifiedCompliancePolicyProperties xmlns="http://schemas.microsoft.com/sharepoint/v3" xsi:nil="true"/>
    <TaxCatchAll xmlns="a2a134d7-a3fd-4e58-af33-3a5d85c34cd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DC43198397F74FA96F4624C25DDAF9" ma:contentTypeVersion="20" ma:contentTypeDescription="Create a new document." ma:contentTypeScope="" ma:versionID="0bac7c72ba460a3d8f5d0e3abd222965">
  <xsd:schema xmlns:xsd="http://www.w3.org/2001/XMLSchema" xmlns:xs="http://www.w3.org/2001/XMLSchema" xmlns:p="http://schemas.microsoft.com/office/2006/metadata/properties" xmlns:ns1="http://schemas.microsoft.com/sharepoint/v3" xmlns:ns2="432c9ae6-48dd-4486-8b85-83541b859355" xmlns:ns3="a2a134d7-a3fd-4e58-af33-3a5d85c34cdc" targetNamespace="http://schemas.microsoft.com/office/2006/metadata/properties" ma:root="true" ma:fieldsID="b5d061b071a232ba6d39523e25140eed" ns1:_="" ns2:_="" ns3:_="">
    <xsd:import namespace="http://schemas.microsoft.com/sharepoint/v3"/>
    <xsd:import namespace="432c9ae6-48dd-4486-8b85-83541b859355"/>
    <xsd:import namespace="a2a134d7-a3fd-4e58-af33-3a5d85c34c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1:_ip_UnifiedCompliancePolicyProperties" minOccurs="0"/>
                <xsd:element ref="ns1:_ip_UnifiedCompliancePolicyUIAc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1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2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c9ae6-48dd-4486-8b85-83541b8593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4" nillable="true" ma:taxonomy="true" ma:internalName="lcf76f155ced4ddcb4097134ff3c332f" ma:taxonomyFieldName="MediaServiceImageTags" ma:displayName="Image Tags" ma:readOnly="false" ma:fieldId="{5cf76f15-5ced-4ddc-b409-7134ff3c332f}" ma:taxonomyMulti="true" ma:sspId="4ea81705-40ef-4f82-8f09-2686234d89a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a134d7-a3fd-4e58-af33-3a5d85c34cdc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5" nillable="true" ma:displayName="Taxonomy Catch All Column" ma:hidden="true" ma:list="{7e23e28e-61d5-45f4-84a6-2838e596624b}" ma:internalName="TaxCatchAll" ma:showField="CatchAllData" ma:web="a2a134d7-a3fd-4e58-af33-3a5d85c34cd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6A9C53-A35C-4AF3-B596-6D74DEE60EF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5008DC6-7C17-4BEF-9CB1-415DA7206F55}">
  <ds:schemaRefs>
    <ds:schemaRef ds:uri="http://schemas.microsoft.com/office/2006/metadata/properties"/>
    <ds:schemaRef ds:uri="http://schemas.microsoft.com/office/infopath/2007/PartnerControls"/>
    <ds:schemaRef ds:uri="432c9ae6-48dd-4486-8b85-83541b859355"/>
    <ds:schemaRef ds:uri="http://schemas.microsoft.com/sharepoint/v3"/>
    <ds:schemaRef ds:uri="a2a134d7-a3fd-4e58-af33-3a5d85c34cdc"/>
  </ds:schemaRefs>
</ds:datastoreItem>
</file>

<file path=customXml/itemProps3.xml><?xml version="1.0" encoding="utf-8"?>
<ds:datastoreItem xmlns:ds="http://schemas.openxmlformats.org/officeDocument/2006/customXml" ds:itemID="{3D953379-E1DE-4510-88E8-9547E26E58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32c9ae6-48dd-4486-8b85-83541b859355"/>
    <ds:schemaRef ds:uri="a2a134d7-a3fd-4e58-af33-3a5d85c34c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85</Words>
  <Application>Microsoft Office PowerPoint</Application>
  <PresentationFormat>Custom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Default Design</vt:lpstr>
      <vt:lpstr>PowerPoint Presentation</vt:lpstr>
    </vt:vector>
  </TitlesOfParts>
  <Company>Graphicsland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Style A 36 by 48 tall</dc:title>
  <dc:creator>Cindy Kranz</dc:creator>
  <cp:lastModifiedBy>Kirkpatrick, Sebastian</cp:lastModifiedBy>
  <cp:revision>17</cp:revision>
  <dcterms:created xsi:type="dcterms:W3CDTF">2004-07-27T20:30:49Z</dcterms:created>
  <dcterms:modified xsi:type="dcterms:W3CDTF">2024-10-29T23:35:27Z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0x01010080DC43198397F74FA96F4624C25DDAF9</vt:lpwstr>
  </property>
  <property fmtid="{D5CDD505-2E9C-101B-9397-08002B2CF9AE}" pid="3" name="ArticulateGUID">
    <vt:lpwstr>C6D13255-3A48-4D5B-891C-2CBA5AE330BE</vt:lpwstr>
  </property>
  <property fmtid="{D5CDD505-2E9C-101B-9397-08002B2CF9AE}" pid="4" name="ArticulatePath">
    <vt:lpwstr>hsc_36x48_landscape_template</vt:lpwstr>
  </property>
</Properties>
</file>