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43891200" cy="32918400"/>
  <p:notesSz cx="6858000" cy="9144000"/>
  <p:custDataLst>
    <p:tags r:id="rId6"/>
  </p:custDataLst>
  <p:defaultTextStyle>
    <a:defPPr>
      <a:defRPr lang="en-US"/>
    </a:defPPr>
    <a:lvl1pPr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5pPr>
    <a:lvl6pPr marL="2286000" algn="l" defTabSz="914400" rtl="0" eaLnBrk="1" latinLnBrk="0" hangingPunct="1">
      <a:defRPr sz="3500" kern="1200">
        <a:solidFill>
          <a:schemeClr val="tx1"/>
        </a:solidFill>
        <a:latin typeface="Arial" panose="020B0604020202020204" pitchFamily="34" charset="0"/>
        <a:ea typeface="+mn-ea"/>
        <a:cs typeface="+mn-cs"/>
      </a:defRPr>
    </a:lvl6pPr>
    <a:lvl7pPr marL="2743200" algn="l" defTabSz="914400" rtl="0" eaLnBrk="1" latinLnBrk="0" hangingPunct="1">
      <a:defRPr sz="3500" kern="1200">
        <a:solidFill>
          <a:schemeClr val="tx1"/>
        </a:solidFill>
        <a:latin typeface="Arial" panose="020B0604020202020204" pitchFamily="34" charset="0"/>
        <a:ea typeface="+mn-ea"/>
        <a:cs typeface="+mn-cs"/>
      </a:defRPr>
    </a:lvl7pPr>
    <a:lvl8pPr marL="3200400" algn="l" defTabSz="914400" rtl="0" eaLnBrk="1" latinLnBrk="0" hangingPunct="1">
      <a:defRPr sz="3500" kern="1200">
        <a:solidFill>
          <a:schemeClr val="tx1"/>
        </a:solidFill>
        <a:latin typeface="Arial" panose="020B0604020202020204" pitchFamily="34" charset="0"/>
        <a:ea typeface="+mn-ea"/>
        <a:cs typeface="+mn-cs"/>
      </a:defRPr>
    </a:lvl8pPr>
    <a:lvl9pPr marL="3657600" algn="l" defTabSz="914400" rtl="0" eaLnBrk="1" latinLnBrk="0" hangingPunct="1">
      <a:defRPr sz="35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0722"/>
    <a:srgbClr val="FFFFB3"/>
    <a:srgbClr val="FFFFD1"/>
    <a:srgbClr val="FFFF99"/>
    <a:srgbClr val="FEFDC6"/>
    <a:srgbClr val="FFECC5"/>
    <a:srgbClr val="33CC33"/>
    <a:srgbClr val="78002F"/>
    <a:srgbClr val="F8E2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283" autoAdjust="0"/>
  </p:normalViewPr>
  <p:slideViewPr>
    <p:cSldViewPr>
      <p:cViewPr varScale="1">
        <p:scale>
          <a:sx n="23" d="100"/>
          <a:sy n="23" d="100"/>
        </p:scale>
        <p:origin x="1626" y="18"/>
      </p:cViewPr>
      <p:guideLst>
        <p:guide orient="horz" pos="10368"/>
        <p:guide pos="1382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tags" Target="tags/tag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6279"/>
            <a:ext cx="37308367" cy="7055644"/>
          </a:xfrm>
        </p:spPr>
        <p:txBody>
          <a:bodyPr/>
          <a:lstStyle/>
          <a:p>
            <a:r>
              <a:rPr lang="en-US"/>
              <a:t>Click to edit Master title style</a:t>
            </a:r>
          </a:p>
        </p:txBody>
      </p:sp>
      <p:sp>
        <p:nvSpPr>
          <p:cNvPr id="3" name="Subtitle 2"/>
          <p:cNvSpPr>
            <a:spLocks noGrp="1"/>
          </p:cNvSpPr>
          <p:nvPr>
            <p:ph type="subTitle" idx="1"/>
          </p:nvPr>
        </p:nvSpPr>
        <p:spPr>
          <a:xfrm>
            <a:off x="6582834" y="18653523"/>
            <a:ext cx="30725533" cy="8412956"/>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0C834E-2F21-4ADA-94F6-2295701800A7}" type="slidenum">
              <a:rPr lang="en-US" altLang="en-US"/>
              <a:pPr>
                <a:defRPr/>
              </a:pPr>
              <a:t>‹#›</a:t>
            </a:fld>
            <a:endParaRPr lang="en-US" altLang="en-US"/>
          </a:p>
        </p:txBody>
      </p:sp>
    </p:spTree>
    <p:custDataLst>
      <p:tags r:id="rId1"/>
    </p:custDataLst>
    <p:extLst>
      <p:ext uri="{BB962C8B-B14F-4D97-AF65-F5344CB8AC3E}">
        <p14:creationId xmlns:p14="http://schemas.microsoft.com/office/powerpoint/2010/main" val="213942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F433DE-49BA-4683-A0EB-053B16819DB6}" type="slidenum">
              <a:rPr lang="en-US" altLang="en-US"/>
              <a:pPr>
                <a:defRPr/>
              </a:pPr>
              <a:t>‹#›</a:t>
            </a:fld>
            <a:endParaRPr lang="en-US" altLang="en-US"/>
          </a:p>
        </p:txBody>
      </p:sp>
    </p:spTree>
    <p:extLst>
      <p:ext uri="{BB962C8B-B14F-4D97-AF65-F5344CB8AC3E}">
        <p14:creationId xmlns:p14="http://schemas.microsoft.com/office/powerpoint/2010/main" val="16140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7" y="1318022"/>
            <a:ext cx="9876367" cy="28088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2867" y="1318022"/>
            <a:ext cx="29425900" cy="28088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C5D33F-FB73-4E2A-84C5-37C7BCB22E34}" type="slidenum">
              <a:rPr lang="en-US" altLang="en-US"/>
              <a:pPr>
                <a:defRPr/>
              </a:pPr>
              <a:t>‹#›</a:t>
            </a:fld>
            <a:endParaRPr lang="en-US" altLang="en-US"/>
          </a:p>
        </p:txBody>
      </p:sp>
    </p:spTree>
    <p:extLst>
      <p:ext uri="{BB962C8B-B14F-4D97-AF65-F5344CB8AC3E}">
        <p14:creationId xmlns:p14="http://schemas.microsoft.com/office/powerpoint/2010/main" val="287991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B866CF-3908-4261-8409-6FF53599B37F}" type="slidenum">
              <a:rPr lang="en-US" altLang="en-US"/>
              <a:pPr>
                <a:defRPr/>
              </a:pPr>
              <a:t>‹#›</a:t>
            </a:fld>
            <a:endParaRPr lang="en-US" altLang="en-US"/>
          </a:p>
        </p:txBody>
      </p:sp>
    </p:spTree>
    <p:extLst>
      <p:ext uri="{BB962C8B-B14F-4D97-AF65-F5344CB8AC3E}">
        <p14:creationId xmlns:p14="http://schemas.microsoft.com/office/powerpoint/2010/main" val="112784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4"/>
            <a:ext cx="37308367" cy="6538913"/>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3467101" y="13951744"/>
            <a:ext cx="37308367" cy="720090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6DF5FD-06F7-485D-A31E-3D5300B832D8}" type="slidenum">
              <a:rPr lang="en-US" altLang="en-US"/>
              <a:pPr>
                <a:defRPr/>
              </a:pPr>
              <a:t>‹#›</a:t>
            </a:fld>
            <a:endParaRPr lang="en-US" altLang="en-US"/>
          </a:p>
        </p:txBody>
      </p:sp>
    </p:spTree>
    <p:extLst>
      <p:ext uri="{BB962C8B-B14F-4D97-AF65-F5344CB8AC3E}">
        <p14:creationId xmlns:p14="http://schemas.microsoft.com/office/powerpoint/2010/main" val="117853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2867" y="7680722"/>
            <a:ext cx="19651133" cy="2172533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0" y="7680722"/>
            <a:ext cx="19651133" cy="2172533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78D61E-F6E4-48E6-806F-05EF7798B2A6}" type="slidenum">
              <a:rPr lang="en-US" altLang="en-US"/>
              <a:pPr>
                <a:defRPr/>
              </a:pPr>
              <a:t>‹#›</a:t>
            </a:fld>
            <a:endParaRPr lang="en-US" altLang="en-US"/>
          </a:p>
        </p:txBody>
      </p:sp>
    </p:spTree>
    <p:extLst>
      <p:ext uri="{BB962C8B-B14F-4D97-AF65-F5344CB8AC3E}">
        <p14:creationId xmlns:p14="http://schemas.microsoft.com/office/powerpoint/2010/main" val="195307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8022"/>
            <a:ext cx="39501233"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985" y="7368778"/>
            <a:ext cx="19392900" cy="30706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0" cy="1896665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67" y="7368778"/>
            <a:ext cx="19399251" cy="30706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296967" y="10439401"/>
            <a:ext cx="19399251" cy="1896665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9AD2C1A-7A7B-4E41-AB64-7C938E9F1C2D}" type="slidenum">
              <a:rPr lang="en-US" altLang="en-US"/>
              <a:pPr>
                <a:defRPr/>
              </a:pPr>
              <a:t>‹#›</a:t>
            </a:fld>
            <a:endParaRPr lang="en-US" altLang="en-US"/>
          </a:p>
        </p:txBody>
      </p:sp>
    </p:spTree>
    <p:extLst>
      <p:ext uri="{BB962C8B-B14F-4D97-AF65-F5344CB8AC3E}">
        <p14:creationId xmlns:p14="http://schemas.microsoft.com/office/powerpoint/2010/main" val="308448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AD5584-3C64-4E93-86F2-1564F0ADB3CB}" type="slidenum">
              <a:rPr lang="en-US" altLang="en-US"/>
              <a:pPr>
                <a:defRPr/>
              </a:pPr>
              <a:t>‹#›</a:t>
            </a:fld>
            <a:endParaRPr lang="en-US" altLang="en-US"/>
          </a:p>
        </p:txBody>
      </p:sp>
    </p:spTree>
    <p:extLst>
      <p:ext uri="{BB962C8B-B14F-4D97-AF65-F5344CB8AC3E}">
        <p14:creationId xmlns:p14="http://schemas.microsoft.com/office/powerpoint/2010/main" val="355970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248E349-1732-4319-B942-240F677D651A}" type="slidenum">
              <a:rPr lang="en-US" altLang="en-US"/>
              <a:pPr>
                <a:defRPr/>
              </a:pPr>
              <a:t>‹#›</a:t>
            </a:fld>
            <a:endParaRPr lang="en-US" altLang="en-US"/>
          </a:p>
        </p:txBody>
      </p:sp>
    </p:spTree>
    <p:extLst>
      <p:ext uri="{BB962C8B-B14F-4D97-AF65-F5344CB8AC3E}">
        <p14:creationId xmlns:p14="http://schemas.microsoft.com/office/powerpoint/2010/main" val="426741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0879"/>
            <a:ext cx="14439900" cy="557807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17159817" y="1310879"/>
            <a:ext cx="24536400" cy="2809517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5" y="6888956"/>
            <a:ext cx="14439900" cy="2251710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CF9A08-07F2-4F79-9167-DF68881905B7}" type="slidenum">
              <a:rPr lang="en-US" altLang="en-US"/>
              <a:pPr>
                <a:defRPr/>
              </a:pPr>
              <a:t>‹#›</a:t>
            </a:fld>
            <a:endParaRPr lang="en-US" altLang="en-US"/>
          </a:p>
        </p:txBody>
      </p:sp>
    </p:spTree>
    <p:extLst>
      <p:ext uri="{BB962C8B-B14F-4D97-AF65-F5344CB8AC3E}">
        <p14:creationId xmlns:p14="http://schemas.microsoft.com/office/powerpoint/2010/main" val="226659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6"/>
            <a:ext cx="26335567" cy="271938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8602134" y="2940844"/>
            <a:ext cx="26335567" cy="1975127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602134" y="25762744"/>
            <a:ext cx="26335567" cy="386357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2DCC650-4B9B-4635-AD8B-A01C68F8513C}" type="slidenum">
              <a:rPr lang="en-US" altLang="en-US"/>
              <a:pPr>
                <a:defRPr/>
              </a:pPr>
              <a:t>‹#›</a:t>
            </a:fld>
            <a:endParaRPr lang="en-US" altLang="en-US"/>
          </a:p>
        </p:txBody>
      </p:sp>
    </p:spTree>
    <p:extLst>
      <p:ext uri="{BB962C8B-B14F-4D97-AF65-F5344CB8AC3E}">
        <p14:creationId xmlns:p14="http://schemas.microsoft.com/office/powerpoint/2010/main" val="374835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338" y="1317625"/>
            <a:ext cx="395065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04" tIns="219452" rIns="438904" bIns="219452"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192338" y="7680325"/>
            <a:ext cx="39506525"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04" tIns="219452" rIns="438904" bIns="21945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192338" y="29976763"/>
            <a:ext cx="10245725" cy="2286000"/>
          </a:xfrm>
          <a:prstGeom prst="rect">
            <a:avLst/>
          </a:prstGeom>
          <a:noFill/>
          <a:ln w="9525">
            <a:noFill/>
            <a:miter lim="800000"/>
            <a:headEnd/>
            <a:tailEnd/>
          </a:ln>
          <a:effectLst/>
        </p:spPr>
        <p:txBody>
          <a:bodyPr vert="horz" wrap="square" lIns="438904" tIns="219452" rIns="438904" bIns="219452" numCol="1" anchor="t" anchorCtr="0" compatLnSpc="1">
            <a:prstTxWarp prst="textNoShape">
              <a:avLst/>
            </a:prstTxWarp>
          </a:bodyPr>
          <a:lstStyle>
            <a:lvl1pPr eaLnBrk="1" hangingPunct="1">
              <a:defRPr sz="5025">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3938" y="29976763"/>
            <a:ext cx="13903325" cy="2286000"/>
          </a:xfrm>
          <a:prstGeom prst="rect">
            <a:avLst/>
          </a:prstGeom>
          <a:noFill/>
          <a:ln w="9525">
            <a:noFill/>
            <a:miter lim="800000"/>
            <a:headEnd/>
            <a:tailEnd/>
          </a:ln>
          <a:effectLst/>
        </p:spPr>
        <p:txBody>
          <a:bodyPr vert="horz" wrap="square" lIns="438904" tIns="219452" rIns="438904" bIns="219452" numCol="1" anchor="t" anchorCtr="0" compatLnSpc="1">
            <a:prstTxWarp prst="textNoShape">
              <a:avLst/>
            </a:prstTxWarp>
          </a:bodyPr>
          <a:lstStyle>
            <a:lvl1pPr algn="ctr" eaLnBrk="1" hangingPunct="1">
              <a:defRPr sz="5025">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3138" y="29976763"/>
            <a:ext cx="10245725" cy="2286000"/>
          </a:xfrm>
          <a:prstGeom prst="rect">
            <a:avLst/>
          </a:prstGeom>
          <a:noFill/>
          <a:ln w="9525">
            <a:noFill/>
            <a:miter lim="800000"/>
            <a:headEnd/>
            <a:tailEnd/>
          </a:ln>
          <a:effectLst/>
        </p:spPr>
        <p:txBody>
          <a:bodyPr vert="horz" wrap="square" lIns="438904" tIns="219452" rIns="438904" bIns="219452" numCol="1" anchor="t" anchorCtr="0" compatLnSpc="1">
            <a:prstTxWarp prst="textNoShape">
              <a:avLst/>
            </a:prstTxWarp>
          </a:bodyPr>
          <a:lstStyle>
            <a:lvl1pPr algn="r" eaLnBrk="1" hangingPunct="1">
              <a:defRPr sz="5025" smtClean="0"/>
            </a:lvl1pPr>
          </a:lstStyle>
          <a:p>
            <a:pPr>
              <a:defRPr/>
            </a:pPr>
            <a:fld id="{FDFF9B68-EC2B-4B1D-90F1-F2D2DD4A6CFB}" type="slidenum">
              <a:rPr lang="en-US" altLang="en-US"/>
              <a:pPr>
                <a:defRPr/>
              </a:pPr>
              <a:t>‹#›</a:t>
            </a:fld>
            <a:endParaRPr lang="en-US" altLang="en-US"/>
          </a:p>
        </p:txBody>
      </p:sp>
      <p:sp>
        <p:nvSpPr>
          <p:cNvPr id="1031" name="Rectangle 7"/>
          <p:cNvSpPr>
            <a:spLocks noChangeArrowheads="1"/>
          </p:cNvSpPr>
          <p:nvPr userDrawn="1"/>
        </p:nvSpPr>
        <p:spPr bwMode="auto">
          <a:xfrm>
            <a:off x="0" y="0"/>
            <a:ext cx="43891200" cy="3429000"/>
          </a:xfrm>
          <a:prstGeom prst="rect">
            <a:avLst/>
          </a:prstGeom>
          <a:solidFill>
            <a:srgbClr val="5A0722"/>
          </a:solidFill>
          <a:ln>
            <a:noFill/>
          </a:ln>
        </p:spPr>
        <p:txBody>
          <a:bodyPr wrap="none" anchor="ctr"/>
          <a:lstStyle>
            <a:lvl1pPr eaLnBrk="0" hangingPunct="0">
              <a:defRPr sz="3500">
                <a:solidFill>
                  <a:schemeClr val="tx1"/>
                </a:solidFill>
                <a:latin typeface="Arial" panose="020B0604020202020204" pitchFamily="34" charset="0"/>
              </a:defRPr>
            </a:lvl1pPr>
            <a:lvl2pPr marL="742950" indent="-285750" eaLnBrk="0" hangingPunct="0">
              <a:defRPr sz="3500">
                <a:solidFill>
                  <a:schemeClr val="tx1"/>
                </a:solidFill>
                <a:latin typeface="Arial" panose="020B0604020202020204" pitchFamily="34" charset="0"/>
              </a:defRPr>
            </a:lvl2pPr>
            <a:lvl3pPr marL="1143000" indent="-228600" eaLnBrk="0" hangingPunct="0">
              <a:defRPr sz="3500">
                <a:solidFill>
                  <a:schemeClr val="tx1"/>
                </a:solidFill>
                <a:latin typeface="Arial" panose="020B0604020202020204" pitchFamily="34" charset="0"/>
              </a:defRPr>
            </a:lvl3pPr>
            <a:lvl4pPr marL="1600200" indent="-228600" eaLnBrk="0" hangingPunct="0">
              <a:defRPr sz="3500">
                <a:solidFill>
                  <a:schemeClr val="tx1"/>
                </a:solidFill>
                <a:latin typeface="Arial" panose="020B0604020202020204" pitchFamily="34" charset="0"/>
              </a:defRPr>
            </a:lvl4pPr>
            <a:lvl5pPr marL="2057400" indent="-228600" eaLnBrk="0" hangingPunct="0">
              <a:defRPr sz="3500">
                <a:solidFill>
                  <a:schemeClr val="tx1"/>
                </a:solidFill>
                <a:latin typeface="Arial" panose="020B0604020202020204" pitchFamily="34" charset="0"/>
              </a:defRPr>
            </a:lvl5pPr>
            <a:lvl6pPr marL="2514600" indent="-228600" eaLnBrk="0" fontAlgn="base" hangingPunct="0">
              <a:spcBef>
                <a:spcPct val="0"/>
              </a:spcBef>
              <a:spcAft>
                <a:spcPct val="0"/>
              </a:spcAft>
              <a:defRPr sz="3500">
                <a:solidFill>
                  <a:schemeClr val="tx1"/>
                </a:solidFill>
                <a:latin typeface="Arial" panose="020B0604020202020204" pitchFamily="34" charset="0"/>
              </a:defRPr>
            </a:lvl6pPr>
            <a:lvl7pPr marL="2971800" indent="-228600" eaLnBrk="0" fontAlgn="base" hangingPunct="0">
              <a:spcBef>
                <a:spcPct val="0"/>
              </a:spcBef>
              <a:spcAft>
                <a:spcPct val="0"/>
              </a:spcAft>
              <a:defRPr sz="3500">
                <a:solidFill>
                  <a:schemeClr val="tx1"/>
                </a:solidFill>
                <a:latin typeface="Arial" panose="020B0604020202020204" pitchFamily="34" charset="0"/>
              </a:defRPr>
            </a:lvl7pPr>
            <a:lvl8pPr marL="3429000" indent="-228600" eaLnBrk="0" fontAlgn="base" hangingPunct="0">
              <a:spcBef>
                <a:spcPct val="0"/>
              </a:spcBef>
              <a:spcAft>
                <a:spcPct val="0"/>
              </a:spcAft>
              <a:defRPr sz="3500">
                <a:solidFill>
                  <a:schemeClr val="tx1"/>
                </a:solidFill>
                <a:latin typeface="Arial" panose="020B0604020202020204" pitchFamily="34" charset="0"/>
              </a:defRPr>
            </a:lvl8pPr>
            <a:lvl9pPr marL="3886200" indent="-228600"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defRPr/>
            </a:pPr>
            <a:endParaRPr lang="en-US" altLang="en-US" sz="2625"/>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90888" rtl="0" eaLnBrk="0" fontAlgn="base" hangingPunct="0">
        <a:spcBef>
          <a:spcPct val="0"/>
        </a:spcBef>
        <a:spcAft>
          <a:spcPct val="0"/>
        </a:spcAft>
        <a:defRPr sz="15900">
          <a:solidFill>
            <a:schemeClr val="tx2"/>
          </a:solidFill>
          <a:latin typeface="+mj-lt"/>
          <a:ea typeface="+mj-ea"/>
          <a:cs typeface="+mj-cs"/>
        </a:defRPr>
      </a:lvl1pPr>
      <a:lvl2pPr algn="ctr" defTabSz="3290888" rtl="0" eaLnBrk="0" fontAlgn="base" hangingPunct="0">
        <a:spcBef>
          <a:spcPct val="0"/>
        </a:spcBef>
        <a:spcAft>
          <a:spcPct val="0"/>
        </a:spcAft>
        <a:defRPr sz="15900">
          <a:solidFill>
            <a:schemeClr val="tx2"/>
          </a:solidFill>
          <a:latin typeface="Arial" charset="0"/>
        </a:defRPr>
      </a:lvl2pPr>
      <a:lvl3pPr algn="ctr" defTabSz="3290888" rtl="0" eaLnBrk="0" fontAlgn="base" hangingPunct="0">
        <a:spcBef>
          <a:spcPct val="0"/>
        </a:spcBef>
        <a:spcAft>
          <a:spcPct val="0"/>
        </a:spcAft>
        <a:defRPr sz="15900">
          <a:solidFill>
            <a:schemeClr val="tx2"/>
          </a:solidFill>
          <a:latin typeface="Arial" charset="0"/>
        </a:defRPr>
      </a:lvl3pPr>
      <a:lvl4pPr algn="ctr" defTabSz="3290888" rtl="0" eaLnBrk="0" fontAlgn="base" hangingPunct="0">
        <a:spcBef>
          <a:spcPct val="0"/>
        </a:spcBef>
        <a:spcAft>
          <a:spcPct val="0"/>
        </a:spcAft>
        <a:defRPr sz="15900">
          <a:solidFill>
            <a:schemeClr val="tx2"/>
          </a:solidFill>
          <a:latin typeface="Arial" charset="0"/>
        </a:defRPr>
      </a:lvl4pPr>
      <a:lvl5pPr algn="ctr" defTabSz="3290888" rtl="0" eaLnBrk="0" fontAlgn="base" hangingPunct="0">
        <a:spcBef>
          <a:spcPct val="0"/>
        </a:spcBef>
        <a:spcAft>
          <a:spcPct val="0"/>
        </a:spcAft>
        <a:defRPr sz="15900">
          <a:solidFill>
            <a:schemeClr val="tx2"/>
          </a:solidFill>
          <a:latin typeface="Arial" charset="0"/>
        </a:defRPr>
      </a:lvl5pPr>
      <a:lvl6pPr marL="342900" algn="ctr" defTabSz="3292079" rtl="0" fontAlgn="base">
        <a:spcBef>
          <a:spcPct val="0"/>
        </a:spcBef>
        <a:spcAft>
          <a:spcPct val="0"/>
        </a:spcAft>
        <a:defRPr sz="15900">
          <a:solidFill>
            <a:schemeClr val="tx2"/>
          </a:solidFill>
          <a:latin typeface="Arial" charset="0"/>
        </a:defRPr>
      </a:lvl6pPr>
      <a:lvl7pPr marL="685800" algn="ctr" defTabSz="3292079" rtl="0" fontAlgn="base">
        <a:spcBef>
          <a:spcPct val="0"/>
        </a:spcBef>
        <a:spcAft>
          <a:spcPct val="0"/>
        </a:spcAft>
        <a:defRPr sz="15900">
          <a:solidFill>
            <a:schemeClr val="tx2"/>
          </a:solidFill>
          <a:latin typeface="Arial" charset="0"/>
        </a:defRPr>
      </a:lvl7pPr>
      <a:lvl8pPr marL="1028700" algn="ctr" defTabSz="3292079" rtl="0" fontAlgn="base">
        <a:spcBef>
          <a:spcPct val="0"/>
        </a:spcBef>
        <a:spcAft>
          <a:spcPct val="0"/>
        </a:spcAft>
        <a:defRPr sz="15900">
          <a:solidFill>
            <a:schemeClr val="tx2"/>
          </a:solidFill>
          <a:latin typeface="Arial" charset="0"/>
        </a:defRPr>
      </a:lvl8pPr>
      <a:lvl9pPr marL="1371600" algn="ctr" defTabSz="3292079" rtl="0" fontAlgn="base">
        <a:spcBef>
          <a:spcPct val="0"/>
        </a:spcBef>
        <a:spcAft>
          <a:spcPct val="0"/>
        </a:spcAft>
        <a:defRPr sz="15900">
          <a:solidFill>
            <a:schemeClr val="tx2"/>
          </a:solidFill>
          <a:latin typeface="Arial" charset="0"/>
        </a:defRPr>
      </a:lvl9pPr>
    </p:titleStyle>
    <p:bodyStyle>
      <a:lvl1pPr marL="1233488" indent="-1233488" algn="l" defTabSz="3290888" rtl="0" eaLnBrk="0" fontAlgn="base" hangingPunct="0">
        <a:spcBef>
          <a:spcPct val="20000"/>
        </a:spcBef>
        <a:spcAft>
          <a:spcPct val="0"/>
        </a:spcAft>
        <a:buChar char="•"/>
        <a:defRPr sz="11500">
          <a:solidFill>
            <a:schemeClr val="tx1"/>
          </a:solidFill>
          <a:latin typeface="+mn-lt"/>
          <a:ea typeface="+mn-ea"/>
          <a:cs typeface="+mn-cs"/>
        </a:defRPr>
      </a:lvl1pPr>
      <a:lvl2pPr marL="2674938" indent="-1028700" algn="l" defTabSz="3290888" rtl="0" eaLnBrk="0" fontAlgn="base" hangingPunct="0">
        <a:spcBef>
          <a:spcPct val="20000"/>
        </a:spcBef>
        <a:spcAft>
          <a:spcPct val="0"/>
        </a:spcAft>
        <a:buChar char="–"/>
        <a:defRPr sz="10100">
          <a:solidFill>
            <a:schemeClr val="tx1"/>
          </a:solidFill>
          <a:latin typeface="+mn-lt"/>
        </a:defRPr>
      </a:lvl2pPr>
      <a:lvl3pPr marL="4114800" indent="-822325" algn="l" defTabSz="3290888" rtl="0" eaLnBrk="0" fontAlgn="base" hangingPunct="0">
        <a:spcBef>
          <a:spcPct val="20000"/>
        </a:spcBef>
        <a:spcAft>
          <a:spcPct val="0"/>
        </a:spcAft>
        <a:buChar char="•"/>
        <a:defRPr sz="8700">
          <a:solidFill>
            <a:schemeClr val="tx1"/>
          </a:solidFill>
          <a:latin typeface="+mn-lt"/>
        </a:defRPr>
      </a:lvl3pPr>
      <a:lvl4pPr marL="5761038" indent="-822325" algn="l" defTabSz="3290888" rtl="0" eaLnBrk="0" fontAlgn="base" hangingPunct="0">
        <a:spcBef>
          <a:spcPct val="20000"/>
        </a:spcBef>
        <a:spcAft>
          <a:spcPct val="0"/>
        </a:spcAft>
        <a:buChar char="–"/>
        <a:defRPr sz="7200">
          <a:solidFill>
            <a:schemeClr val="tx1"/>
          </a:solidFill>
          <a:latin typeface="+mn-lt"/>
        </a:defRPr>
      </a:lvl4pPr>
      <a:lvl5pPr marL="7405688" indent="-822325" algn="l" defTabSz="3290888" rtl="0" eaLnBrk="0" fontAlgn="base" hangingPunct="0">
        <a:spcBef>
          <a:spcPct val="20000"/>
        </a:spcBef>
        <a:spcAft>
          <a:spcPct val="0"/>
        </a:spcAft>
        <a:buChar char="»"/>
        <a:defRPr sz="7200">
          <a:solidFill>
            <a:schemeClr val="tx1"/>
          </a:solidFill>
          <a:latin typeface="+mn-lt"/>
        </a:defRPr>
      </a:lvl5pPr>
      <a:lvl6pPr marL="7749779" indent="-822722" algn="l" defTabSz="3292079" rtl="0" fontAlgn="base">
        <a:spcBef>
          <a:spcPct val="20000"/>
        </a:spcBef>
        <a:spcAft>
          <a:spcPct val="0"/>
        </a:spcAft>
        <a:buChar char="»"/>
        <a:defRPr sz="7200">
          <a:solidFill>
            <a:schemeClr val="tx1"/>
          </a:solidFill>
          <a:latin typeface="+mn-lt"/>
        </a:defRPr>
      </a:lvl6pPr>
      <a:lvl7pPr marL="8092679" indent="-822722" algn="l" defTabSz="3292079" rtl="0" fontAlgn="base">
        <a:spcBef>
          <a:spcPct val="20000"/>
        </a:spcBef>
        <a:spcAft>
          <a:spcPct val="0"/>
        </a:spcAft>
        <a:buChar char="»"/>
        <a:defRPr sz="7200">
          <a:solidFill>
            <a:schemeClr val="tx1"/>
          </a:solidFill>
          <a:latin typeface="+mn-lt"/>
        </a:defRPr>
      </a:lvl7pPr>
      <a:lvl8pPr marL="8435579" indent="-822722" algn="l" defTabSz="3292079" rtl="0" fontAlgn="base">
        <a:spcBef>
          <a:spcPct val="20000"/>
        </a:spcBef>
        <a:spcAft>
          <a:spcPct val="0"/>
        </a:spcAft>
        <a:buChar char="»"/>
        <a:defRPr sz="7200">
          <a:solidFill>
            <a:schemeClr val="tx1"/>
          </a:solidFill>
          <a:latin typeface="+mn-lt"/>
        </a:defRPr>
      </a:lvl8pPr>
      <a:lvl9pPr marL="8778479" indent="-822722" algn="l" defTabSz="3292079" rtl="0" fontAlgn="base">
        <a:spcBef>
          <a:spcPct val="20000"/>
        </a:spcBef>
        <a:spcAft>
          <a:spcPct val="0"/>
        </a:spcAft>
        <a:buChar char="»"/>
        <a:defRPr sz="7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1.xml"/><Relationship Id="rId16" Type="http://schemas.openxmlformats.org/officeDocument/2006/relationships/image" Target="../media/image13.png"/><Relationship Id="rId1" Type="http://schemas.openxmlformats.org/officeDocument/2006/relationships/tags" Target="../tags/tag4.xml"/><Relationship Id="rId6" Type="http://schemas.openxmlformats.org/officeDocument/2006/relationships/hyperlink" Target="https://billpetti.github.io/baseballr/" TargetMode="External"/><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66" name="Picture 2065">
            <a:extLst>
              <a:ext uri="{FF2B5EF4-FFF2-40B4-BE49-F238E27FC236}">
                <a16:creationId xmlns:a16="http://schemas.microsoft.com/office/drawing/2014/main" id="{4DCD481E-5C22-D99F-5F22-BC0DC6B5EB59}"/>
              </a:ext>
            </a:extLst>
          </p:cNvPr>
          <p:cNvPicPr>
            <a:picLocks noChangeAspect="1"/>
          </p:cNvPicPr>
          <p:nvPr/>
        </p:nvPicPr>
        <p:blipFill>
          <a:blip r:embed="rId3"/>
          <a:stretch>
            <a:fillRect/>
          </a:stretch>
        </p:blipFill>
        <p:spPr>
          <a:xfrm>
            <a:off x="26458609" y="16281364"/>
            <a:ext cx="3596850" cy="3177585"/>
          </a:xfrm>
          <a:prstGeom prst="rect">
            <a:avLst/>
          </a:prstGeom>
        </p:spPr>
      </p:pic>
      <p:pic>
        <p:nvPicPr>
          <p:cNvPr id="2067" name="Picture 2066">
            <a:extLst>
              <a:ext uri="{FF2B5EF4-FFF2-40B4-BE49-F238E27FC236}">
                <a16:creationId xmlns:a16="http://schemas.microsoft.com/office/drawing/2014/main" id="{D7491380-1E3E-1CA4-3C55-B470B3F405BF}"/>
              </a:ext>
            </a:extLst>
          </p:cNvPr>
          <p:cNvPicPr>
            <a:picLocks noChangeAspect="1"/>
          </p:cNvPicPr>
          <p:nvPr/>
        </p:nvPicPr>
        <p:blipFill>
          <a:blip r:embed="rId4"/>
          <a:stretch>
            <a:fillRect/>
          </a:stretch>
        </p:blipFill>
        <p:spPr>
          <a:xfrm>
            <a:off x="22801495" y="16281364"/>
            <a:ext cx="3596850" cy="3177585"/>
          </a:xfrm>
          <a:prstGeom prst="rect">
            <a:avLst/>
          </a:prstGeom>
        </p:spPr>
      </p:pic>
      <p:pic>
        <p:nvPicPr>
          <p:cNvPr id="16" name="Picture 15">
            <a:extLst>
              <a:ext uri="{FF2B5EF4-FFF2-40B4-BE49-F238E27FC236}">
                <a16:creationId xmlns:a16="http://schemas.microsoft.com/office/drawing/2014/main" id="{C9032B96-1C0C-E75A-02DF-0F44513A5820}"/>
              </a:ext>
            </a:extLst>
          </p:cNvPr>
          <p:cNvPicPr>
            <a:picLocks noChangeAspect="1"/>
          </p:cNvPicPr>
          <p:nvPr/>
        </p:nvPicPr>
        <p:blipFill>
          <a:blip r:embed="rId5"/>
          <a:stretch>
            <a:fillRect/>
          </a:stretch>
        </p:blipFill>
        <p:spPr>
          <a:xfrm>
            <a:off x="6781354" y="18342785"/>
            <a:ext cx="5924550" cy="5229225"/>
          </a:xfrm>
          <a:prstGeom prst="rect">
            <a:avLst/>
          </a:prstGeom>
        </p:spPr>
      </p:pic>
      <p:sp>
        <p:nvSpPr>
          <p:cNvPr id="2050" name="Rectangle 4"/>
          <p:cNvSpPr>
            <a:spLocks noChangeArrowheads="1"/>
          </p:cNvSpPr>
          <p:nvPr/>
        </p:nvSpPr>
        <p:spPr bwMode="auto">
          <a:xfrm>
            <a:off x="-1588" y="0"/>
            <a:ext cx="438927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0015" tIns="60008" rIns="120015" bIns="60008" anchor="ct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defRPr/>
            </a:pPr>
            <a:r>
              <a:rPr lang="en-US" altLang="en-US" sz="9600" b="1" dirty="0">
                <a:solidFill>
                  <a:schemeClr val="bg1"/>
                </a:solidFill>
                <a:latin typeface="Times New Roman" panose="02020603050405020304" pitchFamily="18" charset="0"/>
                <a:cs typeface="Times New Roman" panose="02020603050405020304" pitchFamily="18" charset="0"/>
              </a:rPr>
              <a:t>Optimal Pitch Subtype Permutations for MLB Starting Pitchers</a:t>
            </a:r>
          </a:p>
          <a:p>
            <a:pPr algn="ctr" eaLnBrk="1" hangingPunct="1">
              <a:defRPr/>
            </a:pPr>
            <a:r>
              <a:rPr lang="en-US" altLang="en-US" sz="3600" b="1" dirty="0">
                <a:solidFill>
                  <a:schemeClr val="bg1"/>
                </a:solidFill>
                <a:latin typeface="Times New Roman" panose="02020603050405020304" pitchFamily="18" charset="0"/>
                <a:cs typeface="Times New Roman" panose="02020603050405020304" pitchFamily="18" charset="0"/>
              </a:rPr>
              <a:t>Sebastian Kirkpatrick                    Gregory Matthews</a:t>
            </a:r>
          </a:p>
          <a:p>
            <a:pPr algn="ctr" eaLnBrk="1" hangingPunct="1">
              <a:defRPr/>
            </a:pPr>
            <a:r>
              <a:rPr lang="en-US" altLang="en-US" sz="3600" b="1" dirty="0">
                <a:solidFill>
                  <a:schemeClr val="bg1"/>
                </a:solidFill>
                <a:latin typeface="Times New Roman" panose="02020603050405020304" pitchFamily="18" charset="0"/>
                <a:cs typeface="Times New Roman" panose="02020603050405020304" pitchFamily="18" charset="0"/>
              </a:rPr>
              <a:t>                          Loyola University Chicago            Loyola University Chicago </a:t>
            </a:r>
            <a:endParaRPr lang="en-US" altLang="en-US" sz="3150" b="1" dirty="0">
              <a:solidFill>
                <a:schemeClr val="bg1"/>
              </a:solidFill>
              <a:latin typeface="Times New Roman" panose="02020603050405020304" pitchFamily="18" charset="0"/>
              <a:cs typeface="Times New Roman" panose="02020603050405020304" pitchFamily="18" charset="0"/>
            </a:endParaRPr>
          </a:p>
        </p:txBody>
      </p:sp>
      <p:sp>
        <p:nvSpPr>
          <p:cNvPr id="2058" name="Text Box 19"/>
          <p:cNvSpPr txBox="1">
            <a:spLocks noChangeArrowheads="1"/>
          </p:cNvSpPr>
          <p:nvPr/>
        </p:nvSpPr>
        <p:spPr bwMode="auto">
          <a:xfrm>
            <a:off x="13571269" y="6269093"/>
            <a:ext cx="9670475" cy="3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spcBef>
                <a:spcPct val="50000"/>
              </a:spcBef>
              <a:defRPr/>
            </a:pPr>
            <a:r>
              <a:rPr lang="en-US" altLang="en-US" sz="4400" dirty="0">
                <a:latin typeface="Times New Roman" panose="02020603050405020304" pitchFamily="18" charset="0"/>
                <a:cs typeface="Times New Roman" panose="02020603050405020304" pitchFamily="18" charset="0"/>
              </a:rPr>
              <a:t>We modeled the performance of a pitch on the change in out probability. That value difference is calculated from a 3-year rolling average of out probability based on the state of the count.</a:t>
            </a:r>
            <a:endParaRPr lang="en-US" altLang="en-US" sz="2625" dirty="0"/>
          </a:p>
        </p:txBody>
      </p:sp>
      <p:sp>
        <p:nvSpPr>
          <p:cNvPr id="2053" name="Rectangle 10"/>
          <p:cNvSpPr>
            <a:spLocks noChangeArrowheads="1"/>
          </p:cNvSpPr>
          <p:nvPr/>
        </p:nvSpPr>
        <p:spPr bwMode="auto">
          <a:xfrm>
            <a:off x="13592672" y="4618038"/>
            <a:ext cx="16705856"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Methods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054" name="Rectangle 10"/>
          <p:cNvSpPr>
            <a:spLocks noChangeArrowheads="1"/>
          </p:cNvSpPr>
          <p:nvPr/>
        </p:nvSpPr>
        <p:spPr bwMode="auto">
          <a:xfrm>
            <a:off x="13591878" y="14910594"/>
            <a:ext cx="16705856" cy="1006475"/>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Results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4" name="Text Box 19"/>
          <p:cNvSpPr txBox="1">
            <a:spLocks noChangeArrowheads="1"/>
          </p:cNvSpPr>
          <p:nvPr/>
        </p:nvSpPr>
        <p:spPr bwMode="auto">
          <a:xfrm>
            <a:off x="15205498" y="28700560"/>
            <a:ext cx="13478616" cy="442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For RHP, the best combination was Fastball 1 setting up Cutter 3. In 2023, Jack Flaherty threw that combination the most.  For LHP, the best combination was two different sliders: Slider 4 setting up Slider 5. The primary user of that combination in 2023 was Sean Manaea. While both of those guys had poor 2023 seasons, their 2024 seasons have been much more favorable.</a:t>
            </a:r>
            <a:endParaRPr lang="en-US" altLang="en-US" sz="2625" dirty="0"/>
          </a:p>
          <a:p>
            <a:pPr eaLnBrk="1" hangingPunct="1">
              <a:spcBef>
                <a:spcPct val="50000"/>
              </a:spcBef>
              <a:defRPr/>
            </a:pPr>
            <a:endParaRPr lang="en-US" altLang="en-US" sz="2625" dirty="0"/>
          </a:p>
        </p:txBody>
      </p:sp>
      <p:sp>
        <p:nvSpPr>
          <p:cNvPr id="2059" name="Text Box 20"/>
          <p:cNvSpPr txBox="1">
            <a:spLocks noChangeArrowheads="1"/>
          </p:cNvSpPr>
          <p:nvPr/>
        </p:nvSpPr>
        <p:spPr bwMode="auto">
          <a:xfrm>
            <a:off x="346075" y="5946775"/>
            <a:ext cx="12452353" cy="750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Before a hitter swings at the ball and even before the pitcher releases it toward the plate, a crucial decision has already been made: the type of pitch to be thrown. In this study, we analyze </a:t>
            </a:r>
            <a:r>
              <a:rPr lang="en-US" altLang="en-US" sz="4000" dirty="0" err="1">
                <a:latin typeface="Times New Roman" panose="02020603050405020304" pitchFamily="18" charset="0"/>
                <a:cs typeface="Times New Roman" panose="02020603050405020304" pitchFamily="18" charset="0"/>
              </a:rPr>
              <a:t>Statcast</a:t>
            </a:r>
            <a:r>
              <a:rPr lang="en-US" altLang="en-US" sz="4000" dirty="0">
                <a:latin typeface="Times New Roman" panose="02020603050405020304" pitchFamily="18" charset="0"/>
                <a:cs typeface="Times New Roman" panose="02020603050405020304" pitchFamily="18" charset="0"/>
              </a:rPr>
              <a:t> data from all pitches thrown by MLB staters in in 2023 to determine which combinations of pitch types are most effective at getting batters out. </a:t>
            </a:r>
          </a:p>
          <a:p>
            <a:pP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By focusing on clusters within pitch types rather than individual pitches, we aim to uncover better insights into league-wide characteristics of each type of pitch. </a:t>
            </a:r>
          </a:p>
          <a:p>
            <a:pPr eaLnBrk="1" hangingPunct="1">
              <a:spcBef>
                <a:spcPct val="50000"/>
              </a:spcBef>
              <a:defRPr/>
            </a:pPr>
            <a:r>
              <a:rPr lang="en-US" altLang="en-US" sz="4000" dirty="0" err="1">
                <a:latin typeface="Times New Roman" panose="02020603050405020304" pitchFamily="18" charset="0"/>
                <a:cs typeface="Times New Roman" panose="02020603050405020304" pitchFamily="18" charset="0"/>
              </a:rPr>
              <a:t>Statcast</a:t>
            </a:r>
            <a:r>
              <a:rPr lang="en-US" altLang="en-US" sz="4000" dirty="0">
                <a:latin typeface="Times New Roman" panose="02020603050405020304" pitchFamily="18" charset="0"/>
                <a:cs typeface="Times New Roman" panose="02020603050405020304" pitchFamily="18" charset="0"/>
              </a:rPr>
              <a:t> data can be accessed via the </a:t>
            </a:r>
            <a:r>
              <a:rPr lang="en-US" altLang="en-US" sz="4000" dirty="0" err="1">
                <a:latin typeface="Times New Roman" panose="02020603050405020304" pitchFamily="18" charset="0"/>
                <a:cs typeface="Times New Roman" panose="02020603050405020304" pitchFamily="18" charset="0"/>
              </a:rPr>
              <a:t>baseballr</a:t>
            </a:r>
            <a:r>
              <a:rPr lang="en-US" altLang="en-US" sz="4000" dirty="0">
                <a:latin typeface="Times New Roman" panose="02020603050405020304" pitchFamily="18" charset="0"/>
                <a:cs typeface="Times New Roman" panose="02020603050405020304" pitchFamily="18" charset="0"/>
              </a:rPr>
              <a:t> package, which can be found at </a:t>
            </a:r>
            <a:r>
              <a:rPr lang="en-US" altLang="en-US" sz="4000" dirty="0">
                <a:latin typeface="Times New Roman" panose="02020603050405020304" pitchFamily="18" charset="0"/>
                <a:cs typeface="Times New Roman" panose="02020603050405020304" pitchFamily="18" charset="0"/>
                <a:hlinkClick r:id="rId6"/>
              </a:rPr>
              <a:t>https://billpetti.github.io/baseballr/</a:t>
            </a:r>
            <a:r>
              <a:rPr lang="en-US" altLang="en-US" sz="4000" dirty="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p:txBody>
      </p:sp>
      <p:sp>
        <p:nvSpPr>
          <p:cNvPr id="2057" name="Rectangle 10"/>
          <p:cNvSpPr>
            <a:spLocks noChangeArrowheads="1"/>
          </p:cNvSpPr>
          <p:nvPr/>
        </p:nvSpPr>
        <p:spPr bwMode="auto">
          <a:xfrm>
            <a:off x="346075" y="4618038"/>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Background</a:t>
            </a:r>
            <a:endParaRPr lang="en-US" altLang="en-US" sz="1600" b="1" dirty="0">
              <a:solidFill>
                <a:schemeClr val="bg1"/>
              </a:solidFill>
              <a:latin typeface="Times New Roman" panose="02020603050405020304" pitchFamily="18" charset="0"/>
              <a:cs typeface="Times New Roman" panose="02020603050405020304" pitchFamily="18" charset="0"/>
            </a:endParaRPr>
          </a:p>
        </p:txBody>
      </p:sp>
      <p:sp>
        <p:nvSpPr>
          <p:cNvPr id="2" name="Rectangle 10"/>
          <p:cNvSpPr>
            <a:spLocks noChangeArrowheads="1"/>
          </p:cNvSpPr>
          <p:nvPr/>
        </p:nvSpPr>
        <p:spPr bwMode="auto">
          <a:xfrm>
            <a:off x="346073" y="16891248"/>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EDA</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5" name="Text Box 20"/>
          <p:cNvSpPr txBox="1">
            <a:spLocks noChangeArrowheads="1"/>
          </p:cNvSpPr>
          <p:nvPr/>
        </p:nvSpPr>
        <p:spPr bwMode="auto">
          <a:xfrm>
            <a:off x="378644" y="23550644"/>
            <a:ext cx="12314239" cy="258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Some pitches were not thrown enough to cluster, so we aggregated some of the primary types. Knuckle-Curve was added to Curveball, Splitter was added to Changeup, and Sweeper and Slurve into Slider.</a:t>
            </a:r>
            <a:endParaRPr lang="en-US" altLang="en-US" sz="2625" dirty="0"/>
          </a:p>
        </p:txBody>
      </p:sp>
      <p:sp>
        <p:nvSpPr>
          <p:cNvPr id="2060" name="Rectangle 10"/>
          <p:cNvSpPr>
            <a:spLocks noChangeArrowheads="1"/>
          </p:cNvSpPr>
          <p:nvPr/>
        </p:nvSpPr>
        <p:spPr bwMode="auto">
          <a:xfrm>
            <a:off x="31092773" y="4618038"/>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Clustering</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061" name="Rectangle 10"/>
          <p:cNvSpPr>
            <a:spLocks noChangeArrowheads="1"/>
          </p:cNvSpPr>
          <p:nvPr/>
        </p:nvSpPr>
        <p:spPr bwMode="auto">
          <a:xfrm>
            <a:off x="31092774" y="18186174"/>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Discussions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6" name="Text Box 19"/>
          <p:cNvSpPr txBox="1">
            <a:spLocks noChangeArrowheads="1"/>
          </p:cNvSpPr>
          <p:nvPr/>
        </p:nvSpPr>
        <p:spPr bwMode="auto">
          <a:xfrm>
            <a:off x="31090806" y="19589619"/>
            <a:ext cx="10873017" cy="585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marL="571500" indent="-571500" eaLnBrk="1" hangingPunct="1">
              <a:lnSpc>
                <a:spcPct val="150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Classification of pitcher subtype decision</a:t>
            </a:r>
          </a:p>
          <a:p>
            <a:pPr marL="571500" indent="-571500" eaLnBrk="1" hangingPunct="1">
              <a:lnSpc>
                <a:spcPct val="150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Changing the clustering criteria</a:t>
            </a:r>
          </a:p>
          <a:p>
            <a:pPr marL="571500" indent="-571500" eaLnBrk="1" hangingPunct="1">
              <a:lnSpc>
                <a:spcPct val="150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Different clustering techniques</a:t>
            </a:r>
          </a:p>
          <a:p>
            <a:pPr marL="571500" indent="-571500" eaLnBrk="1" hangingPunct="1">
              <a:lnSpc>
                <a:spcPct val="150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Alternatives to out-value</a:t>
            </a:r>
          </a:p>
          <a:p>
            <a:pPr marL="571500" indent="-571500" eaLnBrk="1" hangingPunct="1">
              <a:lnSpc>
                <a:spcPct val="150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Clustering within pitcher</a:t>
            </a:r>
            <a:endParaRPr lang="en-US" alt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1BFE529-D674-05B0-0CDE-BD8DFAB99AE4}"/>
              </a:ext>
            </a:extLst>
          </p:cNvPr>
          <p:cNvPicPr>
            <a:picLocks noChangeAspect="1"/>
          </p:cNvPicPr>
          <p:nvPr/>
        </p:nvPicPr>
        <p:blipFill>
          <a:blip r:embed="rId7"/>
          <a:stretch>
            <a:fillRect/>
          </a:stretch>
        </p:blipFill>
        <p:spPr>
          <a:xfrm>
            <a:off x="346075" y="430039"/>
            <a:ext cx="2511771" cy="2511771"/>
          </a:xfrm>
          <a:prstGeom prst="rect">
            <a:avLst/>
          </a:prstGeom>
        </p:spPr>
      </p:pic>
      <p:sp>
        <p:nvSpPr>
          <p:cNvPr id="3" name="Rectangle 10">
            <a:extLst>
              <a:ext uri="{FF2B5EF4-FFF2-40B4-BE49-F238E27FC236}">
                <a16:creationId xmlns:a16="http://schemas.microsoft.com/office/drawing/2014/main" id="{F8BC5473-43F1-FF57-7CD5-8403892ADBD0}"/>
              </a:ext>
            </a:extLst>
          </p:cNvPr>
          <p:cNvSpPr>
            <a:spLocks noChangeArrowheads="1"/>
          </p:cNvSpPr>
          <p:nvPr/>
        </p:nvSpPr>
        <p:spPr bwMode="auto">
          <a:xfrm>
            <a:off x="31092772" y="26147713"/>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References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26D785-C0AC-61E5-64DA-C5EFD29D6BC6}"/>
              </a:ext>
            </a:extLst>
          </p:cNvPr>
          <p:cNvPicPr>
            <a:picLocks noChangeAspect="1"/>
          </p:cNvPicPr>
          <p:nvPr/>
        </p:nvPicPr>
        <p:blipFill>
          <a:blip r:embed="rId8"/>
          <a:stretch>
            <a:fillRect/>
          </a:stretch>
        </p:blipFill>
        <p:spPr>
          <a:xfrm>
            <a:off x="22953712" y="5884783"/>
            <a:ext cx="7296368" cy="3864794"/>
          </a:xfrm>
          <a:prstGeom prst="rect">
            <a:avLst/>
          </a:prstGeom>
        </p:spPr>
      </p:pic>
      <p:sp>
        <p:nvSpPr>
          <p:cNvPr id="6" name="Text Box 19">
            <a:extLst>
              <a:ext uri="{FF2B5EF4-FFF2-40B4-BE49-F238E27FC236}">
                <a16:creationId xmlns:a16="http://schemas.microsoft.com/office/drawing/2014/main" id="{30BF7A30-974C-A4AF-B0C7-DF4F0BA7B1FD}"/>
              </a:ext>
            </a:extLst>
          </p:cNvPr>
          <p:cNvSpPr txBox="1">
            <a:spLocks noChangeArrowheads="1"/>
          </p:cNvSpPr>
          <p:nvPr/>
        </p:nvSpPr>
        <p:spPr bwMode="auto">
          <a:xfrm>
            <a:off x="13376648" y="10561187"/>
            <a:ext cx="16678811" cy="3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400" dirty="0">
                <a:latin typeface="Times New Roman" panose="02020603050405020304" pitchFamily="18" charset="0"/>
                <a:cs typeface="Times New Roman" panose="02020603050405020304" pitchFamily="18" charset="0"/>
              </a:rPr>
              <a:t>We built mixed effects models separate for RHP and LHP. First, we used the full dataset to find the primary pitch types that were most effective. Then, we took the specific primary type pairing and built a second mixed effects model using subtype as the new predictors. To find the best pairing, we generated prediction intervals of the interaction effect.</a:t>
            </a:r>
            <a:endParaRPr lang="en-US" altLang="en-US" sz="2625" dirty="0"/>
          </a:p>
        </p:txBody>
      </p:sp>
      <p:sp>
        <p:nvSpPr>
          <p:cNvPr id="8" name="Text Box 19">
            <a:extLst>
              <a:ext uri="{FF2B5EF4-FFF2-40B4-BE49-F238E27FC236}">
                <a16:creationId xmlns:a16="http://schemas.microsoft.com/office/drawing/2014/main" id="{1598AF65-02CB-3447-80FE-F80EE24FC644}"/>
              </a:ext>
            </a:extLst>
          </p:cNvPr>
          <p:cNvSpPr txBox="1">
            <a:spLocks noChangeArrowheads="1"/>
          </p:cNvSpPr>
          <p:nvPr/>
        </p:nvSpPr>
        <p:spPr bwMode="auto">
          <a:xfrm>
            <a:off x="31126902" y="27693724"/>
            <a:ext cx="12314239" cy="442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marL="571500" indent="-571500" eaLnBrk="1" hangingPunct="1">
              <a:spcBef>
                <a:spcPct val="50000"/>
              </a:spcBef>
              <a:buFont typeface="Arial" panose="020B0604020202020204" pitchFamily="34" charset="0"/>
              <a:buChar char="•"/>
              <a:defRPr/>
            </a:pPr>
            <a:r>
              <a:rPr lang="en-US" altLang="en-US" sz="4000" dirty="0" err="1">
                <a:latin typeface="Times New Roman" panose="02020603050405020304" pitchFamily="18" charset="0"/>
                <a:cs typeface="Times New Roman" panose="02020603050405020304" pitchFamily="18" charset="0"/>
              </a:rPr>
              <a:t>Dvorocsik</a:t>
            </a:r>
            <a:r>
              <a:rPr lang="en-US" altLang="en-US" sz="4000" dirty="0">
                <a:latin typeface="Times New Roman" panose="02020603050405020304" pitchFamily="18" charset="0"/>
                <a:cs typeface="Times New Roman" panose="02020603050405020304" pitchFamily="18" charset="0"/>
              </a:rPr>
              <a:t>, G., Sarris, E., &amp; Camp, J. (2020). Using Clustering to Find Pitch Subtypes and Effective Pairings. </a:t>
            </a:r>
            <a:r>
              <a:rPr lang="en-US" altLang="en-US" sz="4000" i="1" dirty="0">
                <a:latin typeface="Times New Roman" panose="02020603050405020304" pitchFamily="18" charset="0"/>
                <a:cs typeface="Times New Roman" panose="02020603050405020304" pitchFamily="18" charset="0"/>
              </a:rPr>
              <a:t>Baseball Research Journal, Spring 2020</a:t>
            </a:r>
            <a:r>
              <a:rPr lang="en-US" altLang="en-US" sz="4000" dirty="0">
                <a:latin typeface="Times New Roman" panose="02020603050405020304" pitchFamily="18" charset="0"/>
                <a:cs typeface="Times New Roman" panose="02020603050405020304" pitchFamily="18" charset="0"/>
              </a:rPr>
              <a:t>.</a:t>
            </a:r>
          </a:p>
          <a:p>
            <a:pPr marL="571500" indent="-571500" eaLnBrk="1" hangingPunct="1">
              <a:spcBef>
                <a:spcPct val="50000"/>
              </a:spcBef>
              <a:buFont typeface="Arial" panose="020B0604020202020204" pitchFamily="34" charset="0"/>
              <a:buChar char="•"/>
              <a:defRPr/>
            </a:pPr>
            <a:r>
              <a:rPr lang="en-US" altLang="en-US" sz="4000" dirty="0">
                <a:latin typeface="Times New Roman" panose="02020603050405020304" pitchFamily="18" charset="0"/>
                <a:cs typeface="Times New Roman" panose="02020603050405020304" pitchFamily="18" charset="0"/>
              </a:rPr>
              <a:t>A</a:t>
            </a:r>
          </a:p>
          <a:p>
            <a:pPr eaLnBrk="1" hangingPunct="1">
              <a:spcBef>
                <a:spcPct val="50000"/>
              </a:spcBef>
              <a:defRPr/>
            </a:pPr>
            <a:endParaRPr lang="en-US" altLang="en-US" sz="4000" dirty="0">
              <a:latin typeface="Times New Roman" panose="02020603050405020304" pitchFamily="18" charset="0"/>
              <a:cs typeface="Times New Roman" panose="02020603050405020304" pitchFamily="18" charset="0"/>
            </a:endParaRPr>
          </a:p>
          <a:p>
            <a:pPr marL="571500" indent="-571500" eaLnBrk="1" hangingPunct="1">
              <a:spcBef>
                <a:spcPct val="50000"/>
              </a:spcBef>
              <a:buFont typeface="Arial" panose="020B0604020202020204" pitchFamily="34" charset="0"/>
              <a:buChar char="•"/>
              <a:defRPr/>
            </a:pPr>
            <a:endParaRPr lang="en-US" altLang="en-US" sz="2625" dirty="0"/>
          </a:p>
        </p:txBody>
      </p:sp>
      <p:pic>
        <p:nvPicPr>
          <p:cNvPr id="18" name="Picture 17">
            <a:extLst>
              <a:ext uri="{FF2B5EF4-FFF2-40B4-BE49-F238E27FC236}">
                <a16:creationId xmlns:a16="http://schemas.microsoft.com/office/drawing/2014/main" id="{CB829856-732D-6520-0DB9-840647527B68}"/>
              </a:ext>
            </a:extLst>
          </p:cNvPr>
          <p:cNvPicPr>
            <a:picLocks noChangeAspect="1"/>
          </p:cNvPicPr>
          <p:nvPr/>
        </p:nvPicPr>
        <p:blipFill>
          <a:blip r:embed="rId9"/>
          <a:stretch>
            <a:fillRect/>
          </a:stretch>
        </p:blipFill>
        <p:spPr>
          <a:xfrm>
            <a:off x="340071" y="18342785"/>
            <a:ext cx="5924550" cy="5229225"/>
          </a:xfrm>
          <a:prstGeom prst="rect">
            <a:avLst/>
          </a:prstGeom>
        </p:spPr>
      </p:pic>
      <p:pic>
        <p:nvPicPr>
          <p:cNvPr id="20" name="Picture 19">
            <a:extLst>
              <a:ext uri="{FF2B5EF4-FFF2-40B4-BE49-F238E27FC236}">
                <a16:creationId xmlns:a16="http://schemas.microsoft.com/office/drawing/2014/main" id="{38FAC648-6794-7FF1-83F1-3C222EE15F35}"/>
              </a:ext>
            </a:extLst>
          </p:cNvPr>
          <p:cNvPicPr>
            <a:picLocks noChangeAspect="1"/>
          </p:cNvPicPr>
          <p:nvPr/>
        </p:nvPicPr>
        <p:blipFill>
          <a:blip r:embed="rId10"/>
          <a:stretch>
            <a:fillRect/>
          </a:stretch>
        </p:blipFill>
        <p:spPr>
          <a:xfrm>
            <a:off x="1438733" y="26714501"/>
            <a:ext cx="10194059" cy="5399665"/>
          </a:xfrm>
          <a:prstGeom prst="rect">
            <a:avLst/>
          </a:prstGeom>
        </p:spPr>
      </p:pic>
      <p:pic>
        <p:nvPicPr>
          <p:cNvPr id="2052" name="Picture 2051">
            <a:extLst>
              <a:ext uri="{FF2B5EF4-FFF2-40B4-BE49-F238E27FC236}">
                <a16:creationId xmlns:a16="http://schemas.microsoft.com/office/drawing/2014/main" id="{E7FEB2C0-7626-7EE8-1552-305AAB682738}"/>
              </a:ext>
            </a:extLst>
          </p:cNvPr>
          <p:cNvPicPr>
            <a:picLocks noChangeAspect="1"/>
          </p:cNvPicPr>
          <p:nvPr/>
        </p:nvPicPr>
        <p:blipFill>
          <a:blip r:embed="rId11"/>
          <a:stretch>
            <a:fillRect/>
          </a:stretch>
        </p:blipFill>
        <p:spPr>
          <a:xfrm>
            <a:off x="31092772" y="15085669"/>
            <a:ext cx="7990731" cy="3100505"/>
          </a:xfrm>
          <a:prstGeom prst="rect">
            <a:avLst/>
          </a:prstGeom>
        </p:spPr>
      </p:pic>
      <p:pic>
        <p:nvPicPr>
          <p:cNvPr id="2055" name="Picture 2054">
            <a:extLst>
              <a:ext uri="{FF2B5EF4-FFF2-40B4-BE49-F238E27FC236}">
                <a16:creationId xmlns:a16="http://schemas.microsoft.com/office/drawing/2014/main" id="{DE550315-8E60-679D-F7F3-4381A09A9F0F}"/>
              </a:ext>
            </a:extLst>
          </p:cNvPr>
          <p:cNvPicPr>
            <a:picLocks noChangeAspect="1"/>
          </p:cNvPicPr>
          <p:nvPr/>
        </p:nvPicPr>
        <p:blipFill>
          <a:blip r:embed="rId12"/>
          <a:stretch>
            <a:fillRect/>
          </a:stretch>
        </p:blipFill>
        <p:spPr>
          <a:xfrm>
            <a:off x="35088138" y="11981198"/>
            <a:ext cx="7990731" cy="3100504"/>
          </a:xfrm>
          <a:prstGeom prst="rect">
            <a:avLst/>
          </a:prstGeom>
        </p:spPr>
      </p:pic>
      <p:pic>
        <p:nvPicPr>
          <p:cNvPr id="2056" name="Picture 2055">
            <a:extLst>
              <a:ext uri="{FF2B5EF4-FFF2-40B4-BE49-F238E27FC236}">
                <a16:creationId xmlns:a16="http://schemas.microsoft.com/office/drawing/2014/main" id="{6663CE46-3C6C-8F4E-7032-A31636506E75}"/>
              </a:ext>
            </a:extLst>
          </p:cNvPr>
          <p:cNvPicPr>
            <a:picLocks noChangeAspect="1"/>
          </p:cNvPicPr>
          <p:nvPr/>
        </p:nvPicPr>
        <p:blipFill>
          <a:blip r:embed="rId13"/>
          <a:stretch>
            <a:fillRect/>
          </a:stretch>
        </p:blipFill>
        <p:spPr>
          <a:xfrm>
            <a:off x="31092771" y="5608956"/>
            <a:ext cx="7990731" cy="2933499"/>
          </a:xfrm>
          <a:prstGeom prst="rect">
            <a:avLst/>
          </a:prstGeom>
        </p:spPr>
      </p:pic>
      <p:pic>
        <p:nvPicPr>
          <p:cNvPr id="2062" name="Picture 2061">
            <a:extLst>
              <a:ext uri="{FF2B5EF4-FFF2-40B4-BE49-F238E27FC236}">
                <a16:creationId xmlns:a16="http://schemas.microsoft.com/office/drawing/2014/main" id="{0C778E6D-24F7-3E7D-A1EE-27EC3B023F97}"/>
              </a:ext>
            </a:extLst>
          </p:cNvPr>
          <p:cNvPicPr>
            <a:picLocks noChangeAspect="1"/>
          </p:cNvPicPr>
          <p:nvPr/>
        </p:nvPicPr>
        <p:blipFill>
          <a:blip r:embed="rId14"/>
          <a:stretch>
            <a:fillRect/>
          </a:stretch>
        </p:blipFill>
        <p:spPr>
          <a:xfrm>
            <a:off x="35088138" y="8542455"/>
            <a:ext cx="7990731" cy="2933500"/>
          </a:xfrm>
          <a:prstGeom prst="rect">
            <a:avLst/>
          </a:prstGeom>
        </p:spPr>
      </p:pic>
      <p:sp>
        <p:nvSpPr>
          <p:cNvPr id="2063" name="Text Box 19">
            <a:extLst>
              <a:ext uri="{FF2B5EF4-FFF2-40B4-BE49-F238E27FC236}">
                <a16:creationId xmlns:a16="http://schemas.microsoft.com/office/drawing/2014/main" id="{71F12014-0A28-7A2D-D459-CC9665F22D1C}"/>
              </a:ext>
            </a:extLst>
          </p:cNvPr>
          <p:cNvSpPr txBox="1">
            <a:spLocks noChangeArrowheads="1"/>
          </p:cNvSpPr>
          <p:nvPr/>
        </p:nvSpPr>
        <p:spPr bwMode="auto">
          <a:xfrm>
            <a:off x="31090807" y="9291255"/>
            <a:ext cx="3997331" cy="504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Clustering on velocity, spin rate, </a:t>
            </a:r>
            <a:r>
              <a:rPr lang="en-US" altLang="en-US" sz="4000" dirty="0" err="1">
                <a:latin typeface="Times New Roman" panose="02020603050405020304" pitchFamily="18" charset="0"/>
                <a:cs typeface="Times New Roman" panose="02020603050405020304" pitchFamily="18" charset="0"/>
              </a:rPr>
              <a:t>pfx_x</a:t>
            </a:r>
            <a:r>
              <a:rPr lang="en-US" altLang="en-US" sz="4000" dirty="0">
                <a:latin typeface="Times New Roman" panose="02020603050405020304" pitchFamily="18" charset="0"/>
                <a:cs typeface="Times New Roman" panose="02020603050405020304" pitchFamily="18" charset="0"/>
              </a:rPr>
              <a:t>, and </a:t>
            </a:r>
            <a:r>
              <a:rPr lang="en-US" altLang="en-US" sz="4000" dirty="0" err="1">
                <a:latin typeface="Times New Roman" panose="02020603050405020304" pitchFamily="18" charset="0"/>
                <a:cs typeface="Times New Roman" panose="02020603050405020304" pitchFamily="18" charset="0"/>
              </a:rPr>
              <a:t>pfx_y</a:t>
            </a:r>
            <a:r>
              <a:rPr lang="en-US" altLang="en-US" sz="4000" dirty="0">
                <a:latin typeface="Times New Roman" panose="02020603050405020304" pitchFamily="18" charset="0"/>
                <a:cs typeface="Times New Roman" panose="02020603050405020304" pitchFamily="18" charset="0"/>
              </a:rPr>
              <a:t> with k-means, we went from 6 primary types to 32 subtypes for each handedness.</a:t>
            </a:r>
          </a:p>
        </p:txBody>
      </p:sp>
      <p:pic>
        <p:nvPicPr>
          <p:cNvPr id="2068" name="Picture 2067">
            <a:extLst>
              <a:ext uri="{FF2B5EF4-FFF2-40B4-BE49-F238E27FC236}">
                <a16:creationId xmlns:a16="http://schemas.microsoft.com/office/drawing/2014/main" id="{886A09F5-D15C-FE2B-EA67-CE1543143E58}"/>
              </a:ext>
            </a:extLst>
          </p:cNvPr>
          <p:cNvPicPr>
            <a:picLocks noChangeAspect="1"/>
          </p:cNvPicPr>
          <p:nvPr/>
        </p:nvPicPr>
        <p:blipFill>
          <a:blip r:embed="rId15"/>
          <a:stretch>
            <a:fillRect/>
          </a:stretch>
        </p:blipFill>
        <p:spPr>
          <a:xfrm>
            <a:off x="17253834" y="16256132"/>
            <a:ext cx="3596850" cy="3177585"/>
          </a:xfrm>
          <a:prstGeom prst="rect">
            <a:avLst/>
          </a:prstGeom>
        </p:spPr>
      </p:pic>
      <p:pic>
        <p:nvPicPr>
          <p:cNvPr id="2069" name="Picture 2068">
            <a:extLst>
              <a:ext uri="{FF2B5EF4-FFF2-40B4-BE49-F238E27FC236}">
                <a16:creationId xmlns:a16="http://schemas.microsoft.com/office/drawing/2014/main" id="{AB1F79C2-FECC-A641-D5C5-2DF613510D37}"/>
              </a:ext>
            </a:extLst>
          </p:cNvPr>
          <p:cNvPicPr>
            <a:picLocks noChangeAspect="1"/>
          </p:cNvPicPr>
          <p:nvPr/>
        </p:nvPicPr>
        <p:blipFill>
          <a:blip r:embed="rId16"/>
          <a:stretch>
            <a:fillRect/>
          </a:stretch>
        </p:blipFill>
        <p:spPr>
          <a:xfrm>
            <a:off x="13595777" y="16256132"/>
            <a:ext cx="3596850" cy="3177585"/>
          </a:xfrm>
          <a:prstGeom prst="rect">
            <a:avLst/>
          </a:prstGeom>
        </p:spPr>
      </p:pic>
      <p:pic>
        <p:nvPicPr>
          <p:cNvPr id="2071" name="Picture 2070">
            <a:extLst>
              <a:ext uri="{FF2B5EF4-FFF2-40B4-BE49-F238E27FC236}">
                <a16:creationId xmlns:a16="http://schemas.microsoft.com/office/drawing/2014/main" id="{B3E9E0A2-5CD2-085C-F120-56D5CECD5E8E}"/>
              </a:ext>
            </a:extLst>
          </p:cNvPr>
          <p:cNvPicPr>
            <a:picLocks noChangeAspect="1"/>
          </p:cNvPicPr>
          <p:nvPr/>
        </p:nvPicPr>
        <p:blipFill>
          <a:blip r:embed="rId17"/>
          <a:stretch>
            <a:fillRect/>
          </a:stretch>
        </p:blipFill>
        <p:spPr>
          <a:xfrm>
            <a:off x="22145037" y="22518787"/>
            <a:ext cx="7609998" cy="5783095"/>
          </a:xfrm>
          <a:prstGeom prst="rect">
            <a:avLst/>
          </a:prstGeom>
        </p:spPr>
      </p:pic>
      <p:pic>
        <p:nvPicPr>
          <p:cNvPr id="2072" name="Picture 2071">
            <a:extLst>
              <a:ext uri="{FF2B5EF4-FFF2-40B4-BE49-F238E27FC236}">
                <a16:creationId xmlns:a16="http://schemas.microsoft.com/office/drawing/2014/main" id="{7468327A-148F-F6AB-8AD7-CDA4130103F3}"/>
              </a:ext>
            </a:extLst>
          </p:cNvPr>
          <p:cNvPicPr>
            <a:picLocks noChangeAspect="1"/>
          </p:cNvPicPr>
          <p:nvPr/>
        </p:nvPicPr>
        <p:blipFill>
          <a:blip r:embed="rId18"/>
          <a:stretch>
            <a:fillRect/>
          </a:stretch>
        </p:blipFill>
        <p:spPr>
          <a:xfrm>
            <a:off x="13972425" y="22518787"/>
            <a:ext cx="7609999" cy="5783096"/>
          </a:xfrm>
          <a:prstGeom prst="rect">
            <a:avLst/>
          </a:prstGeom>
        </p:spPr>
      </p:pic>
      <p:sp>
        <p:nvSpPr>
          <p:cNvPr id="2073" name="Text Box 19">
            <a:extLst>
              <a:ext uri="{FF2B5EF4-FFF2-40B4-BE49-F238E27FC236}">
                <a16:creationId xmlns:a16="http://schemas.microsoft.com/office/drawing/2014/main" id="{3A4CFD33-E18D-92A8-646E-021B39A2BADE}"/>
              </a:ext>
            </a:extLst>
          </p:cNvPr>
          <p:cNvSpPr txBox="1">
            <a:spLocks noChangeArrowheads="1"/>
          </p:cNvSpPr>
          <p:nvPr/>
        </p:nvSpPr>
        <p:spPr bwMode="auto">
          <a:xfrm>
            <a:off x="14574934" y="19772780"/>
            <a:ext cx="14282237" cy="3795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The model picks up on a platoon advantage for RHP, but outputs similar out-values for LHP regardless of batter handedness. From our first model, the best RHP combination was a fastball setting up a cutter. For LHP, it was a slider setting up a slider.</a:t>
            </a:r>
          </a:p>
          <a:p>
            <a:pPr eaLnBrk="1" hangingPunct="1">
              <a:spcBef>
                <a:spcPct val="50000"/>
              </a:spcBef>
              <a:defRPr/>
            </a:pPr>
            <a:endParaRPr lang="en-US" altLang="en-US" sz="2625" dirty="0"/>
          </a:p>
          <a:p>
            <a:pPr eaLnBrk="1" hangingPunct="1">
              <a:spcBef>
                <a:spcPct val="50000"/>
              </a:spcBef>
              <a:defRPr/>
            </a:pPr>
            <a:endParaRPr lang="en-US" altLang="en-US" sz="2625"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DEFAULT DESIGN" val="IBuzkK8a"/>
  <p:tag name="ARTICULATE_SLIDE_COUNT"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DC43198397F74FA96F4624C25DDAF9" ma:contentTypeVersion="20" ma:contentTypeDescription="Create a new document." ma:contentTypeScope="" ma:versionID="0bac7c72ba460a3d8f5d0e3abd222965">
  <xsd:schema xmlns:xsd="http://www.w3.org/2001/XMLSchema" xmlns:xs="http://www.w3.org/2001/XMLSchema" xmlns:p="http://schemas.microsoft.com/office/2006/metadata/properties" xmlns:ns1="http://schemas.microsoft.com/sharepoint/v3" xmlns:ns2="432c9ae6-48dd-4486-8b85-83541b859355" xmlns:ns3="a2a134d7-a3fd-4e58-af33-3a5d85c34cdc" targetNamespace="http://schemas.microsoft.com/office/2006/metadata/properties" ma:root="true" ma:fieldsID="b5d061b071a232ba6d39523e25140eed" ns1:_="" ns2:_="" ns3:_="">
    <xsd:import namespace="http://schemas.microsoft.com/sharepoint/v3"/>
    <xsd:import namespace="432c9ae6-48dd-4486-8b85-83541b859355"/>
    <xsd:import namespace="a2a134d7-a3fd-4e58-af33-3a5d85c34cd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element ref="ns1:_ip_UnifiedCompliancePolicyProperties" minOccurs="0"/>
                <xsd:element ref="ns1:_ip_UnifiedCompliancePolicyUIAc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2c9ae6-48dd-4486-8b85-83541b8593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4ea81705-40ef-4f82-8f09-2686234d89a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2a134d7-a3fd-4e58-af33-3a5d85c34cd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7e23e28e-61d5-45f4-84a6-2838e596624b}" ma:internalName="TaxCatchAll" ma:showField="CatchAllData" ma:web="a2a134d7-a3fd-4e58-af33-3a5d85c34c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32c9ae6-48dd-4486-8b85-83541b859355">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TaxCatchAll xmlns="a2a134d7-a3fd-4e58-af33-3a5d85c34cd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953379-E1DE-4510-88E8-9547E26E58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32c9ae6-48dd-4486-8b85-83541b859355"/>
    <ds:schemaRef ds:uri="a2a134d7-a3fd-4e58-af33-3a5d85c34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08DC6-7C17-4BEF-9CB1-415DA7206F55}">
  <ds:schemaRefs>
    <ds:schemaRef ds:uri="http://schemas.microsoft.com/office/2006/metadata/properties"/>
    <ds:schemaRef ds:uri="http://schemas.microsoft.com/office/infopath/2007/PartnerControls"/>
    <ds:schemaRef ds:uri="432c9ae6-48dd-4486-8b85-83541b859355"/>
    <ds:schemaRef ds:uri="http://schemas.microsoft.com/sharepoint/v3"/>
    <ds:schemaRef ds:uri="a2a134d7-a3fd-4e58-af33-3a5d85c34cdc"/>
  </ds:schemaRefs>
</ds:datastoreItem>
</file>

<file path=customXml/itemProps3.xml><?xml version="1.0" encoding="utf-8"?>
<ds:datastoreItem xmlns:ds="http://schemas.openxmlformats.org/officeDocument/2006/customXml" ds:itemID="{D36A9C53-A35C-4AF3-B596-6D74DEE60E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532</TotalTime>
  <Words>492</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A 36 by 48 tall</dc:title>
  <dc:creator>Cindy Kranz</dc:creator>
  <cp:lastModifiedBy>Kirkpatrick, Sebastian</cp:lastModifiedBy>
  <cp:revision>19</cp:revision>
  <dcterms:created xsi:type="dcterms:W3CDTF">2004-07-27T20:30:49Z</dcterms:created>
  <dcterms:modified xsi:type="dcterms:W3CDTF">2024-10-30T07:19:13Z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0x01010080DC43198397F74FA96F4624C25DDAF9</vt:lpwstr>
  </property>
  <property fmtid="{D5CDD505-2E9C-101B-9397-08002B2CF9AE}" pid="3" name="ArticulateGUID">
    <vt:lpwstr>C6D13255-3A48-4D5B-891C-2CBA5AE330BE</vt:lpwstr>
  </property>
  <property fmtid="{D5CDD505-2E9C-101B-9397-08002B2CF9AE}" pid="4" name="ArticulatePath">
    <vt:lpwstr>hsc_36x48_landscape_template</vt:lpwstr>
  </property>
</Properties>
</file>