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259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6968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07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995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11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163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68397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767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63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2616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069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6625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830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083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861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31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D868-1324-4EA7-BC0A-53C809030211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36D2D9-9F96-4EAB-A312-60D0CADA2E4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725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E218B-5FDA-0E63-81AE-414D3A20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9670"/>
            <a:ext cx="12192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E" altLang="en-K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KE" altLang="en-KE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Information System</a:t>
            </a:r>
            <a:endParaRPr kumimoji="0" lang="en-KE" altLang="en-K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KE" altLang="en-K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Flutter-based mobile application that simulates a basic health information system, including local backend API exposure.</a:t>
            </a:r>
          </a:p>
        </p:txBody>
      </p:sp>
    </p:spTree>
    <p:extLst>
      <p:ext uri="{BB962C8B-B14F-4D97-AF65-F5344CB8AC3E}">
        <p14:creationId xmlns:p14="http://schemas.microsoft.com/office/powerpoint/2010/main" val="33916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6A2CC-A439-9244-15BF-A3814BF3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5006"/>
            <a:ext cx="1200912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endParaRPr kumimoji="0" lang="en-KE" altLang="en-K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Flutter &amp; Dart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Local API using Shelf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API-first development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Backend API available at 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localhost:</a:t>
            </a:r>
            <a:r>
              <a:rPr kumimoji="0" lang="en-US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5000</a:t>
            </a:r>
            <a:endParaRPr kumimoji="0" lang="en-KE" altLang="en-K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648EA-2D2B-9BC3-9BD8-86077C89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56" y="664423"/>
            <a:ext cx="909037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Architecture: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(Flutter App)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Client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Program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Client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Client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(Shelf API Server)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Expose client profile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 Inputs → Provider Updates → API Sync → Postman Testing</a:t>
            </a: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907ED-9A8A-98D2-C81C-03C6AA735F22}"/>
              </a:ext>
            </a:extLst>
          </p:cNvPr>
          <p:cNvSpPr txBox="1"/>
          <p:nvPr/>
        </p:nvSpPr>
        <p:spPr>
          <a:xfrm>
            <a:off x="884903" y="825910"/>
            <a:ext cx="82553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Solution Summary</a:t>
            </a:r>
            <a:endParaRPr lang="en-US" sz="3200" dirty="0"/>
          </a:p>
          <a:p>
            <a:pPr>
              <a:buNone/>
            </a:pPr>
            <a:r>
              <a:rPr lang="en-US" sz="3200" b="1" dirty="0"/>
              <a:t>Content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Clean Code with clear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API-first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Local client data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Instant search feature for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Simple and extendable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Backend local server exposed for client profiles</a:t>
            </a:r>
          </a:p>
        </p:txBody>
      </p:sp>
    </p:spTree>
    <p:extLst>
      <p:ext uri="{BB962C8B-B14F-4D97-AF65-F5344CB8AC3E}">
        <p14:creationId xmlns:p14="http://schemas.microsoft.com/office/powerpoint/2010/main" val="98714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A7CBF-A9FC-4A08-7F25-985F9C76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92021"/>
            <a:ext cx="1100229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 Demonstration</a:t>
            </a:r>
            <a:endParaRPr kumimoji="0" lang="en-KE" altLang="en-K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the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health programs (TB, Malaria, HIV)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clients with name and 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KE" altLang="en-K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clients into health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client profile including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API on Postman: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 http://localhost:8082/client/{client_id}</a:t>
            </a:r>
            <a:endParaRPr kumimoji="0" lang="en-KE" altLang="en-K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KE" altLang="en-K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Flutter, Shelf, Postman</a:t>
            </a:r>
          </a:p>
        </p:txBody>
      </p:sp>
    </p:spTree>
    <p:extLst>
      <p:ext uri="{BB962C8B-B14F-4D97-AF65-F5344CB8AC3E}">
        <p14:creationId xmlns:p14="http://schemas.microsoft.com/office/powerpoint/2010/main" val="330245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AD657C-DC72-471F-0C35-66CCAD7A0780}"/>
              </a:ext>
            </a:extLst>
          </p:cNvPr>
          <p:cNvSpPr txBox="1"/>
          <p:nvPr/>
        </p:nvSpPr>
        <p:spPr>
          <a:xfrm>
            <a:off x="707922" y="914400"/>
            <a:ext cx="82185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sz="2800" dirty="0"/>
            </a:br>
            <a:r>
              <a:rPr lang="en-US" sz="2800" b="1" dirty="0"/>
              <a:t>Thank You!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b="1" dirty="0"/>
              <a:t>Content</a:t>
            </a:r>
            <a:r>
              <a:rPr lang="en-US" sz="2800" dirty="0"/>
              <a:t>: Presented by: </a:t>
            </a:r>
            <a:r>
              <a:rPr lang="en-US" sz="2800" b="1" dirty="0"/>
              <a:t>Sebastian Mutua</a:t>
            </a:r>
          </a:p>
          <a:p>
            <a:br>
              <a:rPr lang="en-US" sz="2800" dirty="0"/>
            </a:br>
            <a:r>
              <a:rPr lang="en-US" sz="2800" dirty="0"/>
              <a:t>Date27th April, 2025</a:t>
            </a:r>
          </a:p>
          <a:p>
            <a:br>
              <a:rPr lang="en-US" sz="2800" dirty="0"/>
            </a:br>
            <a:r>
              <a:rPr lang="en-US" sz="2800" dirty="0"/>
              <a:t>Assignment: </a:t>
            </a:r>
            <a:r>
              <a:rPr lang="en-US" sz="2800" b="1" dirty="0"/>
              <a:t>Software Engineering Task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406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213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Mulinge</dc:creator>
  <cp:lastModifiedBy>Alex Mulinge</cp:lastModifiedBy>
  <cp:revision>2</cp:revision>
  <dcterms:created xsi:type="dcterms:W3CDTF">2025-04-27T08:16:14Z</dcterms:created>
  <dcterms:modified xsi:type="dcterms:W3CDTF">2025-04-27T08:28:46Z</dcterms:modified>
</cp:coreProperties>
</file>