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55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foursquare.com/develop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070EC-78F3-A643-909E-464C4FEF5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open a </a:t>
            </a:r>
            <a:r>
              <a:rPr lang="de-DE" dirty="0" err="1"/>
              <a:t>restaurant</a:t>
            </a:r>
            <a:r>
              <a:rPr lang="de-DE" dirty="0"/>
              <a:t> in Toronto?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7F8C1-5FF6-3547-8111-2B09E4695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By</a:t>
            </a:r>
            <a:r>
              <a:rPr lang="de-DE" dirty="0"/>
              <a:t> Sebastian Wodjereck</a:t>
            </a:r>
          </a:p>
        </p:txBody>
      </p:sp>
    </p:spTree>
    <p:extLst>
      <p:ext uri="{BB962C8B-B14F-4D97-AF65-F5344CB8AC3E}">
        <p14:creationId xmlns:p14="http://schemas.microsoft.com/office/powerpoint/2010/main" val="13092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FDD34-7562-5F4A-9A54-26FCB729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91731-DCDB-FF4A-9B05-DBA852B3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Toronto</a:t>
            </a:r>
          </a:p>
          <a:p>
            <a:r>
              <a:rPr lang="de-DE" dirty="0"/>
              <a:t>2.7M </a:t>
            </a:r>
            <a:r>
              <a:rPr lang="de-DE" dirty="0" err="1"/>
              <a:t>inhabitants</a:t>
            </a:r>
            <a:r>
              <a:rPr lang="de-DE" dirty="0"/>
              <a:t> (6.4M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Greater</a:t>
            </a:r>
            <a:r>
              <a:rPr lang="de-DE" dirty="0"/>
              <a:t> Toronto Area)</a:t>
            </a:r>
          </a:p>
          <a:p>
            <a:r>
              <a:rPr lang="de-DE" dirty="0"/>
              <a:t>97 </a:t>
            </a:r>
            <a:r>
              <a:rPr lang="de-DE" dirty="0" err="1"/>
              <a:t>neighborhoods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, different </a:t>
            </a:r>
            <a:r>
              <a:rPr lang="de-DE" dirty="0" err="1"/>
              <a:t>population</a:t>
            </a:r>
            <a:r>
              <a:rPr lang="de-DE" dirty="0"/>
              <a:t>, different </a:t>
            </a:r>
            <a:r>
              <a:rPr lang="de-DE" dirty="0" err="1"/>
              <a:t>income</a:t>
            </a:r>
            <a:r>
              <a:rPr lang="de-DE" dirty="0"/>
              <a:t>, etc.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The </a:t>
            </a:r>
            <a:r>
              <a:rPr lang="de-DE" b="1" dirty="0" err="1"/>
              <a:t>problem</a:t>
            </a:r>
            <a:r>
              <a:rPr lang="de-DE" b="1" dirty="0"/>
              <a:t>:</a:t>
            </a:r>
          </a:p>
          <a:p>
            <a:pPr marL="0" indent="0"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open a </a:t>
            </a:r>
            <a:r>
              <a:rPr lang="de-DE" dirty="0" err="1"/>
              <a:t>restaurant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3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94B44-C999-F042-A329-33381228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AFF25-1DDE-8F4D-8278-EEB1B591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Toronto’s neighborhoods based on postal codes as per Wikipedia (</a:t>
            </a:r>
            <a:r>
              <a:rPr lang="en-US" u="sng" dirty="0">
                <a:hlinkClick r:id="rId2"/>
              </a:rPr>
              <a:t>https://en.wikipedia.org/wiki/List_of_postal_codes_of_Canada:_M</a:t>
            </a:r>
            <a:r>
              <a:rPr lang="en-US" dirty="0"/>
              <a:t>). </a:t>
            </a:r>
          </a:p>
          <a:p>
            <a:pPr lvl="0"/>
            <a:r>
              <a:rPr lang="en-US" dirty="0"/>
              <a:t>Geospatial data for each neighborhood, i.e. their latitude and longitude value for each postal code (</a:t>
            </a:r>
            <a:r>
              <a:rPr lang="en-US" dirty="0">
                <a:hlinkClick r:id="rId3"/>
              </a:rPr>
              <a:t>http://cocl.us/Geospatial_data</a:t>
            </a:r>
            <a:r>
              <a:rPr lang="en-US" dirty="0"/>
              <a:t>)</a:t>
            </a:r>
            <a:endParaRPr lang="de-CH" dirty="0"/>
          </a:p>
          <a:p>
            <a:pPr lvl="0"/>
            <a:r>
              <a:rPr lang="en-US" dirty="0"/>
              <a:t>Population data for each of Toronto’s neighborhoods based on postal codes, based on the 2016 census of Canada (Source: Statistics Canada. 2017. Population and Dwelling Count Highlight Tables. 2016 Census). </a:t>
            </a:r>
          </a:p>
          <a:p>
            <a:pPr lvl="0"/>
            <a:r>
              <a:rPr lang="en-US" dirty="0"/>
              <a:t>Data about restaurants in each neighborhood (number of restaurants and type of cuisine) taken from the Foursquare API (</a:t>
            </a:r>
            <a:r>
              <a:rPr lang="en-US" u="sng" dirty="0">
                <a:hlinkClick r:id="rId4"/>
              </a:rPr>
              <a:t>https://developer.foursquare.com/developer/</a:t>
            </a:r>
            <a:r>
              <a:rPr lang="en-US" dirty="0"/>
              <a:t>).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114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EB610-3E38-6344-BB7D-FEA8A0C9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…</a:t>
            </a: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C639EA6-626C-3540-B5B8-C1F8153418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6" y="2117528"/>
            <a:ext cx="5760720" cy="1118235"/>
          </a:xfrm>
          <a:prstGeom prst="rect">
            <a:avLst/>
          </a:prstGeom>
        </p:spPr>
      </p:pic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CA7CADD-1177-C64D-ABDA-98A896CACC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73" y="4231186"/>
            <a:ext cx="8824913" cy="2362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973DE0-CC4C-F84A-9408-2CD1C414EA5B}"/>
              </a:ext>
            </a:extLst>
          </p:cNvPr>
          <p:cNvSpPr txBox="1"/>
          <p:nvPr/>
        </p:nvSpPr>
        <p:spPr>
          <a:xfrm>
            <a:off x="567159" y="3429000"/>
            <a:ext cx="673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neighborhood‘s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income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venue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Foursquare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6600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375B2-BA75-094F-BD9D-54437069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9D1FBD-AA62-334B-B361-D811A7AD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5707"/>
            <a:ext cx="8825659" cy="3416300"/>
          </a:xfrm>
        </p:spPr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Income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restaurants</a:t>
            </a:r>
            <a:r>
              <a:rPr lang="de-DE" dirty="0"/>
              <a:t> in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neighborhood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also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Population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restaurants</a:t>
            </a:r>
            <a:r>
              <a:rPr lang="de-DE" dirty="0"/>
              <a:t> in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neighborhood</a:t>
            </a:r>
            <a:r>
              <a:rPr lang="de-DE" dirty="0"/>
              <a:t>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AA6FC3-187D-6A44-B3C9-20C49A604C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952" y="2724448"/>
            <a:ext cx="2830830" cy="1797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EFBC026-C42D-D147-97D0-7896F87D24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952" y="5081905"/>
            <a:ext cx="2736850" cy="17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1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76F39744-8C0E-3049-9180-3721273D67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90" y="2247582"/>
            <a:ext cx="5760720" cy="34486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118468-2E93-8147-B629-774B1D14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3DBFF-8C55-1A47-BBB9-16E082F3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Input: </a:t>
            </a:r>
          </a:p>
          <a:p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income</a:t>
            </a:r>
            <a:endParaRPr lang="de-DE" dirty="0"/>
          </a:p>
          <a:p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population</a:t>
            </a:r>
            <a:endParaRPr lang="de-DE" dirty="0"/>
          </a:p>
          <a:p>
            <a:r>
              <a:rPr lang="de-DE" dirty="0"/>
              <a:t>Restaurant </a:t>
            </a:r>
            <a:r>
              <a:rPr lang="de-DE" dirty="0" err="1"/>
              <a:t>density</a:t>
            </a:r>
            <a:r>
              <a:rPr lang="de-DE" dirty="0"/>
              <a:t> (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of</a:t>
            </a:r>
            <a:br>
              <a:rPr lang="de-DE" dirty="0"/>
            </a:br>
            <a:r>
              <a:rPr lang="de-DE" dirty="0" err="1"/>
              <a:t>occurrence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Output:</a:t>
            </a: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8F7297E-4B84-F643-9269-22B743572D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999459"/>
            <a:ext cx="5760720" cy="17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0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1BC3E-24A3-8941-AACD-059B8BF6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7C8AE3-83F5-484F-BF73-66C72BB3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analysis can help find a solution to a problem that at first glance seems impossible to solve. </a:t>
            </a:r>
          </a:p>
          <a:p>
            <a:r>
              <a:rPr lang="en-US" sz="2400" dirty="0"/>
              <a:t>Decision-making based on facts and figures </a:t>
            </a:r>
          </a:p>
          <a:p>
            <a:r>
              <a:rPr lang="en-US" sz="2400" dirty="0"/>
              <a:t>Possibility for visuals (e.g. if one decides to live in a certain area and doesn’t want to commute very far, it is easy to spot on the map).</a:t>
            </a:r>
            <a:endParaRPr lang="de-CH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88970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Ion-Sitzungssaal</Template>
  <TotalTime>0</TotalTime>
  <Words>324</Words>
  <Application>Microsoft Macintosh PowerPoint</Application>
  <PresentationFormat>Breitbild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Ion-Sitzungssaal</vt:lpstr>
      <vt:lpstr>Where to open a restaurant in Toronto?</vt:lpstr>
      <vt:lpstr>Background</vt:lpstr>
      <vt:lpstr>Data Sources</vt:lpstr>
      <vt:lpstr>Working with the data…</vt:lpstr>
      <vt:lpstr>Data visualization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open a restaurant in Toronto?</dc:title>
  <dc:creator>Sebastian Wodjereck</dc:creator>
  <cp:lastModifiedBy>Sebastian Wodjereck</cp:lastModifiedBy>
  <cp:revision>3</cp:revision>
  <dcterms:created xsi:type="dcterms:W3CDTF">2021-01-14T09:58:19Z</dcterms:created>
  <dcterms:modified xsi:type="dcterms:W3CDTF">2021-01-14T10:13:21Z</dcterms:modified>
</cp:coreProperties>
</file>