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A61EA-2EF1-4107-A0E7-F8CD654A86A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805979-E2A4-450C-AF7E-5EC8367841E7}">
      <dgm:prSet/>
      <dgm:spPr/>
      <dgm:t>
        <a:bodyPr/>
        <a:lstStyle/>
        <a:p>
          <a:r>
            <a:rPr lang="es-ES"/>
            <a:t>3.- Introducción</a:t>
          </a:r>
          <a:endParaRPr lang="en-US"/>
        </a:p>
      </dgm:t>
    </dgm:pt>
    <dgm:pt modelId="{1F609B8F-8477-471F-8256-E1E757D266D3}" type="parTrans" cxnId="{BE3391E0-668B-443F-8C41-D081668D2A5F}">
      <dgm:prSet/>
      <dgm:spPr/>
      <dgm:t>
        <a:bodyPr/>
        <a:lstStyle/>
        <a:p>
          <a:endParaRPr lang="en-US"/>
        </a:p>
      </dgm:t>
    </dgm:pt>
    <dgm:pt modelId="{5A89DDAB-C595-4487-BD54-FDC53398A57E}" type="sibTrans" cxnId="{BE3391E0-668B-443F-8C41-D081668D2A5F}">
      <dgm:prSet/>
      <dgm:spPr/>
      <dgm:t>
        <a:bodyPr/>
        <a:lstStyle/>
        <a:p>
          <a:endParaRPr lang="en-US"/>
        </a:p>
      </dgm:t>
    </dgm:pt>
    <dgm:pt modelId="{29EBBF0D-E4B4-4232-A68F-A9E3420998E5}">
      <dgm:prSet/>
      <dgm:spPr/>
      <dgm:t>
        <a:bodyPr/>
        <a:lstStyle/>
        <a:p>
          <a:r>
            <a:rPr lang="es-ES"/>
            <a:t>4.- Solución</a:t>
          </a:r>
          <a:endParaRPr lang="en-US"/>
        </a:p>
      </dgm:t>
    </dgm:pt>
    <dgm:pt modelId="{3E9A6BD6-AF23-4C04-8AD8-965A1BD91624}" type="parTrans" cxnId="{78A0EA71-CCC0-4EF0-BB1C-050954B863EF}">
      <dgm:prSet/>
      <dgm:spPr/>
      <dgm:t>
        <a:bodyPr/>
        <a:lstStyle/>
        <a:p>
          <a:endParaRPr lang="en-US"/>
        </a:p>
      </dgm:t>
    </dgm:pt>
    <dgm:pt modelId="{9F03CB83-1E95-4ECA-8738-1C0383438204}" type="sibTrans" cxnId="{78A0EA71-CCC0-4EF0-BB1C-050954B863EF}">
      <dgm:prSet/>
      <dgm:spPr/>
      <dgm:t>
        <a:bodyPr/>
        <a:lstStyle/>
        <a:p>
          <a:endParaRPr lang="en-US"/>
        </a:p>
      </dgm:t>
    </dgm:pt>
    <dgm:pt modelId="{7329EA49-3919-4923-A168-915AB2103A99}">
      <dgm:prSet/>
      <dgm:spPr/>
      <dgm:t>
        <a:bodyPr/>
        <a:lstStyle/>
        <a:p>
          <a:r>
            <a:rPr lang="es-ES"/>
            <a:t>5.- Desarrollo</a:t>
          </a:r>
          <a:endParaRPr lang="en-US"/>
        </a:p>
      </dgm:t>
    </dgm:pt>
    <dgm:pt modelId="{6D7B4C02-479B-437F-9D56-9ADA5BC689E4}" type="parTrans" cxnId="{418A0E5D-C3CB-4136-988D-ED174A169935}">
      <dgm:prSet/>
      <dgm:spPr/>
      <dgm:t>
        <a:bodyPr/>
        <a:lstStyle/>
        <a:p>
          <a:endParaRPr lang="en-US"/>
        </a:p>
      </dgm:t>
    </dgm:pt>
    <dgm:pt modelId="{762BC9EF-71E0-46B6-B465-EEE37A6349CD}" type="sibTrans" cxnId="{418A0E5D-C3CB-4136-988D-ED174A169935}">
      <dgm:prSet/>
      <dgm:spPr/>
      <dgm:t>
        <a:bodyPr/>
        <a:lstStyle/>
        <a:p>
          <a:endParaRPr lang="en-US"/>
        </a:p>
      </dgm:t>
    </dgm:pt>
    <dgm:pt modelId="{13AE57D2-8B46-467A-8083-4C31EC29F39F}">
      <dgm:prSet/>
      <dgm:spPr/>
      <dgm:t>
        <a:bodyPr/>
        <a:lstStyle/>
        <a:p>
          <a:r>
            <a:rPr lang="es-ES" dirty="0"/>
            <a:t>6 – 11.- </a:t>
          </a:r>
          <a:r>
            <a:rPr lang="es-ES" dirty="0" err="1"/>
            <a:t>MockUps</a:t>
          </a:r>
          <a:endParaRPr lang="en-US" dirty="0"/>
        </a:p>
      </dgm:t>
    </dgm:pt>
    <dgm:pt modelId="{8E452253-955E-4AE4-9208-8D32E81CC433}" type="parTrans" cxnId="{63281897-6BA9-48E2-BCDD-F54B0DBE9269}">
      <dgm:prSet/>
      <dgm:spPr/>
      <dgm:t>
        <a:bodyPr/>
        <a:lstStyle/>
        <a:p>
          <a:endParaRPr lang="en-US"/>
        </a:p>
      </dgm:t>
    </dgm:pt>
    <dgm:pt modelId="{1157E210-B609-4F08-87F0-38DC9E0E7F3C}" type="sibTrans" cxnId="{63281897-6BA9-48E2-BCDD-F54B0DBE9269}">
      <dgm:prSet/>
      <dgm:spPr/>
      <dgm:t>
        <a:bodyPr/>
        <a:lstStyle/>
        <a:p>
          <a:endParaRPr lang="en-US"/>
        </a:p>
      </dgm:t>
    </dgm:pt>
    <dgm:pt modelId="{F3804C92-E5F7-4796-8A54-6633CE49CA30}">
      <dgm:prSet/>
      <dgm:spPr/>
      <dgm:t>
        <a:bodyPr/>
        <a:lstStyle/>
        <a:p>
          <a:r>
            <a:rPr lang="es-ES" dirty="0"/>
            <a:t>13.- Resumen</a:t>
          </a:r>
          <a:endParaRPr lang="en-US" dirty="0"/>
        </a:p>
      </dgm:t>
    </dgm:pt>
    <dgm:pt modelId="{41B21C96-2043-4DF4-8D69-B1DBE2C6F265}" type="parTrans" cxnId="{AAC0CD8D-EF57-4558-831B-BC348C891586}">
      <dgm:prSet/>
      <dgm:spPr/>
      <dgm:t>
        <a:bodyPr/>
        <a:lstStyle/>
        <a:p>
          <a:endParaRPr lang="en-US"/>
        </a:p>
      </dgm:t>
    </dgm:pt>
    <dgm:pt modelId="{EF6BB4CF-ABCE-4839-9555-546571DFC412}" type="sibTrans" cxnId="{AAC0CD8D-EF57-4558-831B-BC348C891586}">
      <dgm:prSet/>
      <dgm:spPr/>
      <dgm:t>
        <a:bodyPr/>
        <a:lstStyle/>
        <a:p>
          <a:endParaRPr lang="en-US"/>
        </a:p>
      </dgm:t>
    </dgm:pt>
    <dgm:pt modelId="{E89326A6-3929-4C64-BB5E-088B32744386}">
      <dgm:prSet/>
      <dgm:spPr/>
      <dgm:t>
        <a:bodyPr/>
        <a:lstStyle/>
        <a:p>
          <a:r>
            <a:rPr lang="en-US" dirty="0"/>
            <a:t>12.-Demostracion</a:t>
          </a:r>
        </a:p>
      </dgm:t>
    </dgm:pt>
    <dgm:pt modelId="{C69F3D43-F4C5-41E2-8CEA-7671F33AEA67}" type="parTrans" cxnId="{34263B70-A090-48C4-B97F-E85671849D3E}">
      <dgm:prSet/>
      <dgm:spPr/>
      <dgm:t>
        <a:bodyPr/>
        <a:lstStyle/>
        <a:p>
          <a:endParaRPr lang="es-CL"/>
        </a:p>
      </dgm:t>
    </dgm:pt>
    <dgm:pt modelId="{F45DE3E9-3762-4447-9FD6-9B0B431CFAD4}" type="sibTrans" cxnId="{34263B70-A090-48C4-B97F-E85671849D3E}">
      <dgm:prSet/>
      <dgm:spPr/>
      <dgm:t>
        <a:bodyPr/>
        <a:lstStyle/>
        <a:p>
          <a:endParaRPr lang="es-CL"/>
        </a:p>
      </dgm:t>
    </dgm:pt>
    <dgm:pt modelId="{C4BC53C3-8A2E-4F60-BF12-919FC4A9690F}" type="pres">
      <dgm:prSet presAssocID="{59CA61EA-2EF1-4107-A0E7-F8CD654A86A0}" presName="linear" presStyleCnt="0">
        <dgm:presLayoutVars>
          <dgm:animLvl val="lvl"/>
          <dgm:resizeHandles val="exact"/>
        </dgm:presLayoutVars>
      </dgm:prSet>
      <dgm:spPr/>
    </dgm:pt>
    <dgm:pt modelId="{1997F0EE-D722-4F08-AA7A-EFF0C806BB46}" type="pres">
      <dgm:prSet presAssocID="{8B805979-E2A4-450C-AF7E-5EC8367841E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F2ADDDC-D3FC-4C4C-BE9D-28420BE18A76}" type="pres">
      <dgm:prSet presAssocID="{5A89DDAB-C595-4487-BD54-FDC53398A57E}" presName="spacer" presStyleCnt="0"/>
      <dgm:spPr/>
    </dgm:pt>
    <dgm:pt modelId="{7E4E9EC7-79BA-4540-AB07-4B8228E42631}" type="pres">
      <dgm:prSet presAssocID="{29EBBF0D-E4B4-4232-A68F-A9E3420998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404F627-5133-4B8A-99BE-3C554A8B9FE4}" type="pres">
      <dgm:prSet presAssocID="{9F03CB83-1E95-4ECA-8738-1C0383438204}" presName="spacer" presStyleCnt="0"/>
      <dgm:spPr/>
    </dgm:pt>
    <dgm:pt modelId="{D35B2D21-AC9A-4EBE-8E1F-ED598DD480B2}" type="pres">
      <dgm:prSet presAssocID="{7329EA49-3919-4923-A168-915AB2103A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9A793C9-D300-4710-8282-CEFCFE042394}" type="pres">
      <dgm:prSet presAssocID="{762BC9EF-71E0-46B6-B465-EEE37A6349CD}" presName="spacer" presStyleCnt="0"/>
      <dgm:spPr/>
    </dgm:pt>
    <dgm:pt modelId="{C5D384C2-4F7E-4883-A434-2D41C8A7FF45}" type="pres">
      <dgm:prSet presAssocID="{13AE57D2-8B46-467A-8083-4C31EC29F39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4F1751C-BA39-42DE-A7CB-92A720C57AC2}" type="pres">
      <dgm:prSet presAssocID="{1157E210-B609-4F08-87F0-38DC9E0E7F3C}" presName="spacer" presStyleCnt="0"/>
      <dgm:spPr/>
    </dgm:pt>
    <dgm:pt modelId="{10731988-D92D-48BA-A2B1-8DF5B929A6EB}" type="pres">
      <dgm:prSet presAssocID="{E89326A6-3929-4C64-BB5E-088B3274438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7D6387-743B-4186-ADF2-DF7647C920F5}" type="pres">
      <dgm:prSet presAssocID="{F45DE3E9-3762-4447-9FD6-9B0B431CFAD4}" presName="spacer" presStyleCnt="0"/>
      <dgm:spPr/>
    </dgm:pt>
    <dgm:pt modelId="{24B69E00-6EF3-44BB-8343-86BD93EDB2FC}" type="pres">
      <dgm:prSet presAssocID="{F3804C92-E5F7-4796-8A54-6633CE49CA3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764E815-3BC7-4D60-A0EB-ED7DA741B819}" type="presOf" srcId="{E89326A6-3929-4C64-BB5E-088B32744386}" destId="{10731988-D92D-48BA-A2B1-8DF5B929A6EB}" srcOrd="0" destOrd="0" presId="urn:microsoft.com/office/officeart/2005/8/layout/vList2"/>
    <dgm:cxn modelId="{A6D12240-5A11-48A8-B294-320BF2F84364}" type="presOf" srcId="{29EBBF0D-E4B4-4232-A68F-A9E3420998E5}" destId="{7E4E9EC7-79BA-4540-AB07-4B8228E42631}" srcOrd="0" destOrd="0" presId="urn:microsoft.com/office/officeart/2005/8/layout/vList2"/>
    <dgm:cxn modelId="{418A0E5D-C3CB-4136-988D-ED174A169935}" srcId="{59CA61EA-2EF1-4107-A0E7-F8CD654A86A0}" destId="{7329EA49-3919-4923-A168-915AB2103A99}" srcOrd="2" destOrd="0" parTransId="{6D7B4C02-479B-437F-9D56-9ADA5BC689E4}" sibTransId="{762BC9EF-71E0-46B6-B465-EEE37A6349CD}"/>
    <dgm:cxn modelId="{CF459368-B44D-48EA-B3EE-80D9494808BA}" type="presOf" srcId="{59CA61EA-2EF1-4107-A0E7-F8CD654A86A0}" destId="{C4BC53C3-8A2E-4F60-BF12-919FC4A9690F}" srcOrd="0" destOrd="0" presId="urn:microsoft.com/office/officeart/2005/8/layout/vList2"/>
    <dgm:cxn modelId="{34263B70-A090-48C4-B97F-E85671849D3E}" srcId="{59CA61EA-2EF1-4107-A0E7-F8CD654A86A0}" destId="{E89326A6-3929-4C64-BB5E-088B32744386}" srcOrd="4" destOrd="0" parTransId="{C69F3D43-F4C5-41E2-8CEA-7671F33AEA67}" sibTransId="{F45DE3E9-3762-4447-9FD6-9B0B431CFAD4}"/>
    <dgm:cxn modelId="{78A0EA71-CCC0-4EF0-BB1C-050954B863EF}" srcId="{59CA61EA-2EF1-4107-A0E7-F8CD654A86A0}" destId="{29EBBF0D-E4B4-4232-A68F-A9E3420998E5}" srcOrd="1" destOrd="0" parTransId="{3E9A6BD6-AF23-4C04-8AD8-965A1BD91624}" sibTransId="{9F03CB83-1E95-4ECA-8738-1C0383438204}"/>
    <dgm:cxn modelId="{AAC0CD8D-EF57-4558-831B-BC348C891586}" srcId="{59CA61EA-2EF1-4107-A0E7-F8CD654A86A0}" destId="{F3804C92-E5F7-4796-8A54-6633CE49CA30}" srcOrd="5" destOrd="0" parTransId="{41B21C96-2043-4DF4-8D69-B1DBE2C6F265}" sibTransId="{EF6BB4CF-ABCE-4839-9555-546571DFC412}"/>
    <dgm:cxn modelId="{FE02338E-9E32-47F0-93B1-7959D0DACF34}" type="presOf" srcId="{8B805979-E2A4-450C-AF7E-5EC8367841E7}" destId="{1997F0EE-D722-4F08-AA7A-EFF0C806BB46}" srcOrd="0" destOrd="0" presId="urn:microsoft.com/office/officeart/2005/8/layout/vList2"/>
    <dgm:cxn modelId="{2294CA93-2C29-4CF4-8037-DDB9FC2007EF}" type="presOf" srcId="{F3804C92-E5F7-4796-8A54-6633CE49CA30}" destId="{24B69E00-6EF3-44BB-8343-86BD93EDB2FC}" srcOrd="0" destOrd="0" presId="urn:microsoft.com/office/officeart/2005/8/layout/vList2"/>
    <dgm:cxn modelId="{63281897-6BA9-48E2-BCDD-F54B0DBE9269}" srcId="{59CA61EA-2EF1-4107-A0E7-F8CD654A86A0}" destId="{13AE57D2-8B46-467A-8083-4C31EC29F39F}" srcOrd="3" destOrd="0" parTransId="{8E452253-955E-4AE4-9208-8D32E81CC433}" sibTransId="{1157E210-B609-4F08-87F0-38DC9E0E7F3C}"/>
    <dgm:cxn modelId="{D4A901A6-28DE-4066-A009-92B524EC526F}" type="presOf" srcId="{7329EA49-3919-4923-A168-915AB2103A99}" destId="{D35B2D21-AC9A-4EBE-8E1F-ED598DD480B2}" srcOrd="0" destOrd="0" presId="urn:microsoft.com/office/officeart/2005/8/layout/vList2"/>
    <dgm:cxn modelId="{CEE63BC8-EDC7-42EB-95A1-D9C49A3132E1}" type="presOf" srcId="{13AE57D2-8B46-467A-8083-4C31EC29F39F}" destId="{C5D384C2-4F7E-4883-A434-2D41C8A7FF45}" srcOrd="0" destOrd="0" presId="urn:microsoft.com/office/officeart/2005/8/layout/vList2"/>
    <dgm:cxn modelId="{BE3391E0-668B-443F-8C41-D081668D2A5F}" srcId="{59CA61EA-2EF1-4107-A0E7-F8CD654A86A0}" destId="{8B805979-E2A4-450C-AF7E-5EC8367841E7}" srcOrd="0" destOrd="0" parTransId="{1F609B8F-8477-471F-8256-E1E757D266D3}" sibTransId="{5A89DDAB-C595-4487-BD54-FDC53398A57E}"/>
    <dgm:cxn modelId="{23B35D4F-2805-4157-9D2E-06EE63A0F2B8}" type="presParOf" srcId="{C4BC53C3-8A2E-4F60-BF12-919FC4A9690F}" destId="{1997F0EE-D722-4F08-AA7A-EFF0C806BB46}" srcOrd="0" destOrd="0" presId="urn:microsoft.com/office/officeart/2005/8/layout/vList2"/>
    <dgm:cxn modelId="{E9608D70-E4C6-42FD-96A6-1F77EF6F6961}" type="presParOf" srcId="{C4BC53C3-8A2E-4F60-BF12-919FC4A9690F}" destId="{7F2ADDDC-D3FC-4C4C-BE9D-28420BE18A76}" srcOrd="1" destOrd="0" presId="urn:microsoft.com/office/officeart/2005/8/layout/vList2"/>
    <dgm:cxn modelId="{D7DF69AC-5AFE-4C8A-8F81-9A8A4D4935D9}" type="presParOf" srcId="{C4BC53C3-8A2E-4F60-BF12-919FC4A9690F}" destId="{7E4E9EC7-79BA-4540-AB07-4B8228E42631}" srcOrd="2" destOrd="0" presId="urn:microsoft.com/office/officeart/2005/8/layout/vList2"/>
    <dgm:cxn modelId="{6F446EAF-A22A-4106-ACAA-C0AB35761A4E}" type="presParOf" srcId="{C4BC53C3-8A2E-4F60-BF12-919FC4A9690F}" destId="{3404F627-5133-4B8A-99BE-3C554A8B9FE4}" srcOrd="3" destOrd="0" presId="urn:microsoft.com/office/officeart/2005/8/layout/vList2"/>
    <dgm:cxn modelId="{64311F35-053E-40AF-9380-C4FD2D648D01}" type="presParOf" srcId="{C4BC53C3-8A2E-4F60-BF12-919FC4A9690F}" destId="{D35B2D21-AC9A-4EBE-8E1F-ED598DD480B2}" srcOrd="4" destOrd="0" presId="urn:microsoft.com/office/officeart/2005/8/layout/vList2"/>
    <dgm:cxn modelId="{42E675AC-0B1B-4993-BEB5-91E97566FEB6}" type="presParOf" srcId="{C4BC53C3-8A2E-4F60-BF12-919FC4A9690F}" destId="{A9A793C9-D300-4710-8282-CEFCFE042394}" srcOrd="5" destOrd="0" presId="urn:microsoft.com/office/officeart/2005/8/layout/vList2"/>
    <dgm:cxn modelId="{1F8E7659-1E0D-4C38-9289-9C36DA7186B2}" type="presParOf" srcId="{C4BC53C3-8A2E-4F60-BF12-919FC4A9690F}" destId="{C5D384C2-4F7E-4883-A434-2D41C8A7FF45}" srcOrd="6" destOrd="0" presId="urn:microsoft.com/office/officeart/2005/8/layout/vList2"/>
    <dgm:cxn modelId="{BEB192E6-EA6A-4103-A015-8FD0A263E7B7}" type="presParOf" srcId="{C4BC53C3-8A2E-4F60-BF12-919FC4A9690F}" destId="{D4F1751C-BA39-42DE-A7CB-92A720C57AC2}" srcOrd="7" destOrd="0" presId="urn:microsoft.com/office/officeart/2005/8/layout/vList2"/>
    <dgm:cxn modelId="{44479D29-147B-43AB-8AB8-9FEFE095E8CF}" type="presParOf" srcId="{C4BC53C3-8A2E-4F60-BF12-919FC4A9690F}" destId="{10731988-D92D-48BA-A2B1-8DF5B929A6EB}" srcOrd="8" destOrd="0" presId="urn:microsoft.com/office/officeart/2005/8/layout/vList2"/>
    <dgm:cxn modelId="{7C778342-8117-4BF9-B9DD-FF1F0C5ED2E9}" type="presParOf" srcId="{C4BC53C3-8A2E-4F60-BF12-919FC4A9690F}" destId="{677D6387-743B-4186-ADF2-DF7647C920F5}" srcOrd="9" destOrd="0" presId="urn:microsoft.com/office/officeart/2005/8/layout/vList2"/>
    <dgm:cxn modelId="{4A6C9F04-4095-4C81-A3C7-7148E24FCF21}" type="presParOf" srcId="{C4BC53C3-8A2E-4F60-BF12-919FC4A9690F}" destId="{24B69E00-6EF3-44BB-8343-86BD93EDB2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7F0EE-D722-4F08-AA7A-EFF0C806BB46}">
      <dsp:nvSpPr>
        <dsp:cNvPr id="0" name=""/>
        <dsp:cNvSpPr/>
      </dsp:nvSpPr>
      <dsp:spPr>
        <a:xfrm>
          <a:off x="0" y="26577"/>
          <a:ext cx="5816600" cy="64759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3.- Introducción</a:t>
          </a:r>
          <a:endParaRPr lang="en-US" sz="2700" kern="1200"/>
        </a:p>
      </dsp:txBody>
      <dsp:txXfrm>
        <a:off x="31613" y="58190"/>
        <a:ext cx="5753374" cy="584369"/>
      </dsp:txXfrm>
    </dsp:sp>
    <dsp:sp modelId="{7E4E9EC7-79BA-4540-AB07-4B8228E42631}">
      <dsp:nvSpPr>
        <dsp:cNvPr id="0" name=""/>
        <dsp:cNvSpPr/>
      </dsp:nvSpPr>
      <dsp:spPr>
        <a:xfrm>
          <a:off x="0" y="751932"/>
          <a:ext cx="5816600" cy="64759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4159237"/>
                <a:satOff val="-114"/>
                <a:lumOff val="-628"/>
                <a:alphaOff val="0"/>
                <a:tint val="98000"/>
                <a:lumMod val="102000"/>
              </a:schemeClr>
              <a:schemeClr val="accent5">
                <a:hueOff val="4159237"/>
                <a:satOff val="-114"/>
                <a:lumOff val="-62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4.- Solución</a:t>
          </a:r>
          <a:endParaRPr lang="en-US" sz="2700" kern="1200"/>
        </a:p>
      </dsp:txBody>
      <dsp:txXfrm>
        <a:off x="31613" y="783545"/>
        <a:ext cx="5753374" cy="584369"/>
      </dsp:txXfrm>
    </dsp:sp>
    <dsp:sp modelId="{D35B2D21-AC9A-4EBE-8E1F-ED598DD480B2}">
      <dsp:nvSpPr>
        <dsp:cNvPr id="0" name=""/>
        <dsp:cNvSpPr/>
      </dsp:nvSpPr>
      <dsp:spPr>
        <a:xfrm>
          <a:off x="0" y="1477287"/>
          <a:ext cx="5816600" cy="64759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8318473"/>
                <a:satOff val="-227"/>
                <a:lumOff val="-1255"/>
                <a:alphaOff val="0"/>
                <a:tint val="98000"/>
                <a:lumMod val="102000"/>
              </a:schemeClr>
              <a:schemeClr val="accent5">
                <a:hueOff val="8318473"/>
                <a:satOff val="-227"/>
                <a:lumOff val="-125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5.- Desarrollo</a:t>
          </a:r>
          <a:endParaRPr lang="en-US" sz="2700" kern="1200"/>
        </a:p>
      </dsp:txBody>
      <dsp:txXfrm>
        <a:off x="31613" y="1508900"/>
        <a:ext cx="5753374" cy="584369"/>
      </dsp:txXfrm>
    </dsp:sp>
    <dsp:sp modelId="{C5D384C2-4F7E-4883-A434-2D41C8A7FF45}">
      <dsp:nvSpPr>
        <dsp:cNvPr id="0" name=""/>
        <dsp:cNvSpPr/>
      </dsp:nvSpPr>
      <dsp:spPr>
        <a:xfrm>
          <a:off x="0" y="2202642"/>
          <a:ext cx="5816600" cy="64759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2477710"/>
                <a:satOff val="-341"/>
                <a:lumOff val="-1883"/>
                <a:alphaOff val="0"/>
                <a:tint val="98000"/>
                <a:lumMod val="102000"/>
              </a:schemeClr>
              <a:schemeClr val="accent5">
                <a:hueOff val="12477710"/>
                <a:satOff val="-341"/>
                <a:lumOff val="-188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6 – 11.- </a:t>
          </a:r>
          <a:r>
            <a:rPr lang="es-ES" sz="2700" kern="1200" dirty="0" err="1"/>
            <a:t>MockUps</a:t>
          </a:r>
          <a:endParaRPr lang="en-US" sz="2700" kern="1200" dirty="0"/>
        </a:p>
      </dsp:txBody>
      <dsp:txXfrm>
        <a:off x="31613" y="2234255"/>
        <a:ext cx="5753374" cy="584369"/>
      </dsp:txXfrm>
    </dsp:sp>
    <dsp:sp modelId="{10731988-D92D-48BA-A2B1-8DF5B929A6EB}">
      <dsp:nvSpPr>
        <dsp:cNvPr id="0" name=""/>
        <dsp:cNvSpPr/>
      </dsp:nvSpPr>
      <dsp:spPr>
        <a:xfrm>
          <a:off x="0" y="2927997"/>
          <a:ext cx="5816600" cy="64759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6636946"/>
                <a:satOff val="-454"/>
                <a:lumOff val="-2510"/>
                <a:alphaOff val="0"/>
                <a:tint val="98000"/>
                <a:lumMod val="102000"/>
              </a:schemeClr>
              <a:schemeClr val="accent5">
                <a:hueOff val="16636946"/>
                <a:satOff val="-454"/>
                <a:lumOff val="-251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12.-Demostracion</a:t>
          </a:r>
        </a:p>
      </dsp:txBody>
      <dsp:txXfrm>
        <a:off x="31613" y="2959610"/>
        <a:ext cx="5753374" cy="584369"/>
      </dsp:txXfrm>
    </dsp:sp>
    <dsp:sp modelId="{24B69E00-6EF3-44BB-8343-86BD93EDB2FC}">
      <dsp:nvSpPr>
        <dsp:cNvPr id="0" name=""/>
        <dsp:cNvSpPr/>
      </dsp:nvSpPr>
      <dsp:spPr>
        <a:xfrm>
          <a:off x="0" y="3653352"/>
          <a:ext cx="5816600" cy="64759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13.- Resumen</a:t>
          </a:r>
          <a:endParaRPr lang="en-US" sz="2700" kern="1200" dirty="0"/>
        </a:p>
      </dsp:txBody>
      <dsp:txXfrm>
        <a:off x="31613" y="3684965"/>
        <a:ext cx="5753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11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0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3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das en 3D de colores">
            <a:extLst>
              <a:ext uri="{FF2B5EF4-FFF2-40B4-BE49-F238E27FC236}">
                <a16:creationId xmlns:a16="http://schemas.microsoft.com/office/drawing/2014/main" id="{9FBB418A-BC45-ED6D-A2E4-56D5E4EE5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77CCE5-5801-4ADF-8E36-19FB10CF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Comunidad </a:t>
            </a:r>
            <a:r>
              <a:rPr lang="es-CL" dirty="0" err="1"/>
              <a:t>AutoVerde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451BC-A9E6-41D8-A25B-7064391EC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Integrantes: </a:t>
            </a:r>
            <a:r>
              <a:rPr lang="es-CL" dirty="0" err="1"/>
              <a:t>Sebastian</a:t>
            </a:r>
            <a:r>
              <a:rPr lang="es-CL" dirty="0"/>
              <a:t> Villarroel</a:t>
            </a:r>
          </a:p>
          <a:p>
            <a:pPr>
              <a:lnSpc>
                <a:spcPct val="90000"/>
              </a:lnSpc>
            </a:pPr>
            <a:r>
              <a:rPr lang="es-CL" dirty="0"/>
              <a:t>	       Eduardo Espinoza</a:t>
            </a:r>
          </a:p>
          <a:p>
            <a:pPr>
              <a:lnSpc>
                <a:spcPct val="90000"/>
              </a:lnSpc>
            </a:pPr>
            <a:r>
              <a:rPr lang="es-CL" dirty="0"/>
              <a:t>              David Aravena</a:t>
            </a:r>
          </a:p>
        </p:txBody>
      </p:sp>
    </p:spTree>
    <p:extLst>
      <p:ext uri="{BB962C8B-B14F-4D97-AF65-F5344CB8AC3E}">
        <p14:creationId xmlns:p14="http://schemas.microsoft.com/office/powerpoint/2010/main" val="21543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8A1213-3D79-4770-8490-0B746D5C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Inicio Sesión</a:t>
            </a:r>
          </a:p>
        </p:txBody>
      </p:sp>
      <p:pic>
        <p:nvPicPr>
          <p:cNvPr id="7" name="Marcador de contenido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4A0BED8-EDAF-BB70-492F-B8E795BF1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r="13045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D51BF-AC40-4D08-800A-848F6E5C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Creación de usuario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57582ED4-0767-416A-BCD9-DCC90DE2F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r="13636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D51BF-AC40-4D08-800A-848F6E5C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/>
              <a:t>Demostracion</a:t>
            </a:r>
          </a:p>
        </p:txBody>
      </p:sp>
    </p:spTree>
    <p:extLst>
      <p:ext uri="{BB962C8B-B14F-4D97-AF65-F5344CB8AC3E}">
        <p14:creationId xmlns:p14="http://schemas.microsoft.com/office/powerpoint/2010/main" val="323052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69C9E-DB44-4357-90F9-37DA6573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14C6F-5A0A-49AE-AC84-D07448A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En el caso anteriormente presentado podemos concluir que el desarrollo de esta aplicación web le permitirá a los vecinos de la comunidad poder realizar de una manera más eficiente las ventas de sus productos y de esta manera poder reunir de una manera más eficaz los fondos para donar a la fundación sin fines de lucros, adicionalmente les permitirá llevar un stock actualizado de los productos que tienen disponibles para la venta.</a:t>
            </a:r>
          </a:p>
          <a:p>
            <a:pPr marL="0" indent="0">
              <a:buNone/>
            </a:pPr>
            <a:r>
              <a:rPr lang="es-CL" dirty="0"/>
              <a:t>Integrando el sistema de ventas online se busca ampliar el publico al cual se le ofrece actualmente los productos y de esta manera captar potenciales clientes.</a:t>
            </a:r>
          </a:p>
        </p:txBody>
      </p:sp>
    </p:spTree>
    <p:extLst>
      <p:ext uri="{BB962C8B-B14F-4D97-AF65-F5344CB8AC3E}">
        <p14:creationId xmlns:p14="http://schemas.microsoft.com/office/powerpoint/2010/main" val="193029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1F03E-472A-B719-0F05-C57138A5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s-ES" sz="4400"/>
              <a:t>Índice </a:t>
            </a:r>
            <a:endParaRPr lang="es-CL" sz="4400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8D9085F6-A213-D4E4-E499-A095F3464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625899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3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aérea de una persona haciendo jardinería">
            <a:extLst>
              <a:ext uri="{FF2B5EF4-FFF2-40B4-BE49-F238E27FC236}">
                <a16:creationId xmlns:a16="http://schemas.microsoft.com/office/drawing/2014/main" id="{CA3000A5-3C1D-C4E3-3247-A34E8594C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3" r="2601" b="8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12CF2-87DC-4997-BD2A-4B529098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s-C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05D93-084D-465F-9297-58C09FA4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vecinos de la comunidad comenzaron a realizar la venta de productos para jardinería principalmente maceteros, todo esto para ayudar a una fundación sin fines de lucro, todo partió a través de las redes sociales, pero en la actualidad es casi imposible dar abasto a la alta demanda, por lo que se solicita una solución WEB.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164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BADAE-8C21-444B-9551-5103A627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Solución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FBA34-765F-4396-B497-A9BBE2A0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Nuestra solución a los problemas que presenta esta comunidad al momento de realizar las ventas de sus productos.</a:t>
            </a:r>
          </a:p>
          <a:p>
            <a:pPr marL="0" indent="0">
              <a:buNone/>
            </a:pPr>
            <a:r>
              <a:rPr lang="es-CL" dirty="0"/>
              <a:t>-Se a solicitado desarrollar una aplicación web</a:t>
            </a:r>
          </a:p>
          <a:p>
            <a:pPr marL="0" indent="0">
              <a:buNone/>
            </a:pPr>
            <a:r>
              <a:rPr lang="es-CL" dirty="0"/>
              <a:t>-Contar con una plataforma de vista de sus productos, en la cual puedan promover sus productos a los usuarios registrados y que puedan revisar el stock real de los productos disponibles. </a:t>
            </a:r>
          </a:p>
          <a:p>
            <a:pPr marL="0" indent="0">
              <a:buNone/>
            </a:pPr>
            <a:r>
              <a:rPr lang="es-CL" dirty="0"/>
              <a:t>-Entregar servicios de venta en línea.</a:t>
            </a:r>
          </a:p>
          <a:p>
            <a:pPr marL="0" indent="0">
              <a:buNone/>
            </a:pPr>
            <a:r>
              <a:rPr lang="es-CL" dirty="0"/>
              <a:t>-Generar descuentos o promociones.</a:t>
            </a:r>
          </a:p>
        </p:txBody>
      </p:sp>
    </p:spTree>
    <p:extLst>
      <p:ext uri="{BB962C8B-B14F-4D97-AF65-F5344CB8AC3E}">
        <p14:creationId xmlns:p14="http://schemas.microsoft.com/office/powerpoint/2010/main" val="38698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33AFF-843B-489E-AE82-AD11F448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s-CL" sz="3200">
                <a:solidFill>
                  <a:schemeClr val="tx1"/>
                </a:solidFill>
              </a:rPr>
              <a:t>Desarrollo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F1E89-AC32-47D3-B3F6-7358B4A3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600" dirty="0"/>
              <a:t>Para poder llevar a cabo la solución solicitada por los vecinos de la comunidad inicialmente usaremos la aplicación de Visual Studio </a:t>
            </a:r>
            <a:r>
              <a:rPr lang="es-CL" sz="1600" dirty="0" err="1"/>
              <a:t>Code</a:t>
            </a:r>
            <a:r>
              <a:rPr lang="es-CL" sz="1600" dirty="0"/>
              <a:t>, en la cual se desarrollara el </a:t>
            </a:r>
            <a:r>
              <a:rPr lang="es-CL" sz="1600" dirty="0" err="1"/>
              <a:t>Frontend</a:t>
            </a:r>
            <a:r>
              <a:rPr lang="es-CL" sz="1600" dirty="0"/>
              <a:t>(aspecto visual de la pagina) en leguaje HTML, para poder desarrollar de manera más eficiente dichas páginas se implementara Bootstrap y una hoja de estilo CSS para poder diseñar de mejor manera los aspectos visuales de esta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9282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BFF34-2A29-4DF7-9627-B0F41A8A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Página de Inicio</a:t>
            </a:r>
          </a:p>
        </p:txBody>
      </p:sp>
      <p:pic>
        <p:nvPicPr>
          <p:cNvPr id="5" name="Marcador de contenido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BDB79BA1-9532-4802-B23F-F07604902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84" y="2222500"/>
            <a:ext cx="4025431" cy="3636963"/>
          </a:xfrm>
        </p:spPr>
      </p:pic>
    </p:spTree>
    <p:extLst>
      <p:ext uri="{BB962C8B-B14F-4D97-AF65-F5344CB8AC3E}">
        <p14:creationId xmlns:p14="http://schemas.microsoft.com/office/powerpoint/2010/main" val="286760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8414C4-A327-462C-813E-5F94DF57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Página de Información</a:t>
            </a:r>
          </a:p>
        </p:txBody>
      </p:sp>
      <p:pic>
        <p:nvPicPr>
          <p:cNvPr id="11" name="Marcador de contenido 10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96FDFB7-C443-E26D-5B29-D68F5F9DB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63" y="386290"/>
            <a:ext cx="3820878" cy="62381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382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8318FB-12C4-45BB-BDB5-12F18883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Compras</a:t>
            </a:r>
          </a:p>
        </p:txBody>
      </p:sp>
      <p:pic>
        <p:nvPicPr>
          <p:cNvPr id="7" name="Marcador de contenido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BDED9D9F-DB09-ACCB-BD6E-1B5C218EF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" r="2" b="8137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6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F23261-0FBE-4B3F-B1CF-2064412C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Seguimiento</a:t>
            </a:r>
          </a:p>
        </p:txBody>
      </p:sp>
      <p:pic>
        <p:nvPicPr>
          <p:cNvPr id="7" name="Marcador de contenido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97AFFB7-C166-3DE7-171F-4A3CC8DFE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51" y="643465"/>
            <a:ext cx="5915503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5883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373</TotalTime>
  <Words>361</Words>
  <Application>Microsoft Office PowerPoint</Application>
  <PresentationFormat>Panorámica</PresentationFormat>
  <Paragraphs>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Citable</vt:lpstr>
      <vt:lpstr>Comunidad AutoVerde</vt:lpstr>
      <vt:lpstr>Índice </vt:lpstr>
      <vt:lpstr>Introducción</vt:lpstr>
      <vt:lpstr>Solución </vt:lpstr>
      <vt:lpstr>Desarrollo</vt:lpstr>
      <vt:lpstr>Página de Inicio</vt:lpstr>
      <vt:lpstr>Página de Información</vt:lpstr>
      <vt:lpstr>Compras</vt:lpstr>
      <vt:lpstr>Seguimiento</vt:lpstr>
      <vt:lpstr>Inicio Sesión</vt:lpstr>
      <vt:lpstr>Creación de usuario</vt:lpstr>
      <vt:lpstr>Demostracion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 Primera Entrega</dc:title>
  <dc:creator>Sebastian Antonio Villarroel Paiva</dc:creator>
  <cp:lastModifiedBy>David Alejandro miguel Aravena Varas</cp:lastModifiedBy>
  <cp:revision>3</cp:revision>
  <dcterms:created xsi:type="dcterms:W3CDTF">2022-04-13T06:49:17Z</dcterms:created>
  <dcterms:modified xsi:type="dcterms:W3CDTF">2022-05-13T19:34:12Z</dcterms:modified>
</cp:coreProperties>
</file>