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983D-A403-AB54-5F5D-28021B8F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ED8B50-BCC8-3A79-C88E-3D45F0280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E2D40-7CD5-7450-C87F-98DA45DF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D9CB9-7724-9558-75E7-151297B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A1C5-6479-94EF-6D20-FE109379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7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B169A-C20A-5585-5A37-99C9A5C6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DE4F6-EA60-9515-DF0F-68899460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FDD32-A207-8157-C0AE-101BFD1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A67E2-568F-B9D1-61FF-32A875C5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7314D-6E31-EE8A-052C-BE2ACDC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7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B1520-2683-BD19-DE26-98ADA4BBA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6E3E09-6709-DB1C-074E-0274182F0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512F8-DE48-22B9-4540-98E1516B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95EC6-36B9-A29C-EC11-62D5DF3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2622D-A29F-DF5D-A27A-FF893C02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67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30FAA-C280-1E07-CB2D-D482CF59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27B9A-8F17-908C-BC28-E97CF4A3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CF93A-9BC0-A9CF-88FC-3355F63E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F27DC-6C69-BA96-4D7B-FA3C595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8E8F4-87FE-D996-D511-4F9E276F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CB356-8172-7FFA-C93A-B59CFBA1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84D82-1593-2629-3E52-9F53B537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F3E0A-7B55-40DE-F32B-8D887444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A8C6B-E559-FFDA-1560-8DD42FF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FC196-2C21-BE41-79E3-95EB4C05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7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FEC0-4040-2E78-1AEF-38AC5772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F27D4-6F2B-6622-9B39-94BC64A6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3D79F-FDA4-73EE-F62D-E06191F5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84454-051C-D4D1-2F9E-4FAD9BEB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A3BCB-C974-DD53-C2D1-182CC699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5251D-FE17-EE28-CC3B-31CAF796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5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FA28-231E-97E7-EFAC-BF904D63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DC73D-FED2-A9FF-B5CF-CB294535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35C282-90D5-D9CD-4157-FD4C10CA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4CFDE-717A-081C-77D4-103E18DF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0BE72-CE02-105B-9869-EE15527D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FB1A34-F0C2-D94C-3CAC-3E033055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65259-F3F6-0E37-6AAF-5EA878E4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9A633E-A4FA-F35D-2E20-25384472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3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2517-7061-9838-EAF3-A5295ED3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FFD63C-4E4C-4131-2E1C-CC9EC513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E16DC7-B56E-3184-6AC4-2110F61A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B3FA71-CD9A-B664-8B03-EC98FDE3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F0F0A4-3A14-9BDF-D180-B1B2876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57DD3B-F484-EEA4-7282-A012DD94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A32390-78FB-5451-23E7-077F27B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7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F44CD-EB34-328C-40C0-ABA48684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112FE-DDFA-B248-9270-81545A2C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57DF1-592C-ABFC-641A-28E0CF3A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B8525-58DD-4B35-0BFA-2141A3C8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6E4AE6-0657-EA2E-2514-49D4D129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3A1CD-4370-DE9D-32BE-F9168E5C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3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2F8C9-30E4-2FBD-EA26-276C0F10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DBEA35-7B63-0C8E-72AF-4F5ECDE06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9EABF-9DA2-A741-E73D-53212FE1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920D4-B390-EDFC-B9BB-0CA1D879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85D38-14F2-1899-2737-F0D2C9DE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815E5-882E-EB15-3347-E897A936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1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3276BA-3646-864F-4489-5DD0E458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23168A-D870-C977-9471-7042165B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AFB62-6912-C648-8B6C-B568057B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B3D4-3E48-4665-9BAB-15AAF5869BDB}" type="datetimeFigureOut">
              <a:rPr lang="es-MX" smtClean="0"/>
              <a:t>29/03/2023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A56D0-CC51-2E60-3E6E-D8C0DE816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EF809-1B21-7649-191D-EE8C53EC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E625-AAC9-47DD-ADCC-E8FD1827E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4171-C1F0-2B10-6BA0-657BA8F9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895"/>
            <a:ext cx="8534400" cy="1297246"/>
          </a:xfrm>
        </p:spPr>
        <p:txBody>
          <a:bodyPr/>
          <a:lstStyle/>
          <a:p>
            <a:r>
              <a:rPr lang="es-MX" dirty="0"/>
              <a:t>Mascotalandia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22402-F8E3-7DAA-CBC8-57BA8CD69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83763"/>
            <a:ext cx="5178829" cy="1474235"/>
          </a:xfrm>
        </p:spPr>
        <p:txBody>
          <a:bodyPr>
            <a:normAutofit/>
          </a:bodyPr>
          <a:lstStyle/>
          <a:p>
            <a:pPr algn="l"/>
            <a:r>
              <a:rPr lang="es-MX" b="0" i="0">
                <a:solidFill>
                  <a:srgbClr val="262626"/>
                </a:solidFill>
                <a:effectLst/>
                <a:latin typeface="Arial Black" panose="020B0A04020102020204" pitchFamily="34" charset="0"/>
              </a:rPr>
              <a:t>Sección:PGY312</a:t>
            </a:r>
          </a:p>
          <a:p>
            <a:pPr algn="l"/>
            <a:r>
              <a:rPr lang="es-MX">
                <a:solidFill>
                  <a:srgbClr val="262626"/>
                </a:solidFill>
                <a:latin typeface="Arial Black" panose="020B0A04020102020204" pitchFamily="34" charset="0"/>
              </a:rPr>
              <a:t>Modulo:Programacion web</a:t>
            </a:r>
          </a:p>
          <a:p>
            <a:pPr algn="l"/>
            <a:r>
              <a:rPr lang="es-MX">
                <a:solidFill>
                  <a:srgbClr val="262626"/>
                </a:solidFill>
                <a:latin typeface="Arial Black" panose="020B0A04020102020204" pitchFamily="34" charset="0"/>
              </a:rPr>
              <a:t>Integrante:Sebastian Olivares</a:t>
            </a:r>
            <a:endParaRPr lang="es-MX" b="0" i="0" dirty="0">
              <a:solidFill>
                <a:srgbClr val="262626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470D36D6-1715-1D66-CED2-A442843E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71102" cy="755779"/>
          </a:xfrm>
          <a:prstGeom prst="rect">
            <a:avLst/>
          </a:prstGeom>
        </p:spPr>
      </p:pic>
      <p:pic>
        <p:nvPicPr>
          <p:cNvPr id="7" name="Imagen 6" descr="Un perro acostado en el pasto&#10;&#10;Descripción generada automáticamente">
            <a:extLst>
              <a:ext uri="{FF2B5EF4-FFF2-40B4-BE49-F238E27FC236}">
                <a16:creationId xmlns:a16="http://schemas.microsoft.com/office/drawing/2014/main" id="{D922267E-1694-73BB-5007-9CC3548DF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60" y="1745701"/>
            <a:ext cx="5985062" cy="3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ECBE1-8EAF-01B4-E9AC-4473AEE5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7922029" cy="939337"/>
          </a:xfrm>
        </p:spPr>
        <p:txBody>
          <a:bodyPr/>
          <a:lstStyle/>
          <a:p>
            <a:r>
              <a:rPr lang="es-MX" dirty="0">
                <a:latin typeface="Agency FB" panose="020B0503020202020204" pitchFamily="34" charset="0"/>
              </a:rPr>
              <a:t>Herramientas &amp; aplicaciones utilizados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85680-5038-7DB7-79E1-2F1EF7D9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465"/>
            <a:ext cx="12192000" cy="5835535"/>
          </a:xfrm>
        </p:spPr>
        <p:txBody>
          <a:bodyPr>
            <a:normAutofit/>
          </a:bodyPr>
          <a:lstStyle/>
          <a:p>
            <a:r>
              <a:rPr lang="es-MX" sz="2000" u="sng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Lenguaje de Marcas de Hipertexto = </a:t>
            </a:r>
            <a:r>
              <a:rPr lang="es-MX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es?</a:t>
            </a:r>
          </a:p>
          <a:p>
            <a:r>
              <a:rPr lang="es-MX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el código que se utiliza para estructurar y desplegar una página web y sus contenidos</a:t>
            </a:r>
          </a:p>
          <a:p>
            <a:endParaRPr lang="es-MX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u="sng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=la hoja de estilo en cascada = </a:t>
            </a:r>
            <a:r>
              <a:rPr lang="es-MX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endParaRPr lang="es-MX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es?</a:t>
            </a:r>
          </a:p>
          <a:p>
            <a:r>
              <a:rPr lang="es-MX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lenguaje que maneja el diseño y presentación de las pagina web, es decir, como lucen cuando un usuario las vista.</a:t>
            </a:r>
          </a:p>
          <a:p>
            <a:r>
              <a:rPr lang="es-MX" sz="2000" u="sng" dirty="0">
                <a:solidFill>
                  <a:srgbClr val="202124"/>
                </a:solidFill>
                <a:latin typeface="arial" panose="020B0604020202020204" pitchFamily="34" charset="0"/>
              </a:rPr>
              <a:t>Aplicación </a:t>
            </a:r>
            <a:r>
              <a:rPr lang="es-MX" sz="2000" u="sng" dirty="0" err="1">
                <a:solidFill>
                  <a:srgbClr val="202124"/>
                </a:solidFill>
                <a:latin typeface="arial" panose="020B0604020202020204" pitchFamily="34" charset="0"/>
              </a:rPr>
              <a:t>git</a:t>
            </a:r>
            <a:r>
              <a:rPr lang="es-MX" sz="2000" u="sng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s-MX" sz="200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</a:rPr>
              <a:t>Que es?</a:t>
            </a:r>
          </a:p>
          <a:p>
            <a:r>
              <a:rPr lang="es-MX" sz="2000" dirty="0">
                <a:solidFill>
                  <a:srgbClr val="202124"/>
                </a:solidFill>
                <a:latin typeface="arial" panose="020B0604020202020204" pitchFamily="34" charset="0"/>
              </a:rPr>
              <a:t>Git es un sistema que ayuda a organizar el código de trabajo, el historial y evolución del mismo</a:t>
            </a:r>
          </a:p>
          <a:p>
            <a:r>
              <a:rPr lang="es-MX" sz="2000" u="sng" dirty="0">
                <a:solidFill>
                  <a:srgbClr val="202124"/>
                </a:solidFill>
                <a:latin typeface="arial" panose="020B0604020202020204" pitchFamily="34" charset="0"/>
              </a:rPr>
              <a:t>Aplicación </a:t>
            </a:r>
            <a:r>
              <a:rPr lang="es-MX" sz="2000" u="sng" dirty="0" err="1">
                <a:solidFill>
                  <a:srgbClr val="202124"/>
                </a:solidFill>
                <a:latin typeface="arial" panose="020B0604020202020204" pitchFamily="34" charset="0"/>
              </a:rPr>
              <a:t>github</a:t>
            </a:r>
            <a:endParaRPr lang="es-MX" sz="2000" u="sng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MX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 Pages publica cualquier archivo estático que subas a tu repositorio. Puedes crear tus propios archivos estáticos o usar un generador de sitios estáticos para que desarrolle tu sitio. También puedes personalizar tu propio proceso de compilación de forma local o en otro servidor.</a:t>
            </a:r>
            <a:endParaRPr lang="es-MX" sz="1800" u="sng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6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069453-61F7-239C-82A6-66B586E4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96" y="200607"/>
            <a:ext cx="5996900" cy="295780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85D9A7-FF08-12AC-66C1-86313AF6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92" y="3536302"/>
            <a:ext cx="6716899" cy="31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0D4F-77C0-BB62-A88F-785137D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96102" cy="955963"/>
          </a:xfrm>
        </p:spPr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82A6F-F497-E63B-6DB4-C18DDF46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0" cy="5835535"/>
          </a:xfrm>
        </p:spPr>
        <p:txBody>
          <a:bodyPr/>
          <a:lstStyle/>
          <a:p>
            <a:r>
              <a:rPr lang="es-MX" dirty="0"/>
              <a:t>Se desarrolla una pagina web ocupando </a:t>
            </a:r>
            <a:r>
              <a:rPr lang="es-MX" dirty="0" err="1"/>
              <a:t>html</a:t>
            </a:r>
            <a:r>
              <a:rPr lang="es-MX" dirty="0"/>
              <a:t> y </a:t>
            </a:r>
            <a:r>
              <a:rPr lang="es-MX" dirty="0" err="1"/>
              <a:t>css</a:t>
            </a:r>
            <a:r>
              <a:rPr lang="es-MX" dirty="0"/>
              <a:t>. se implementa carrusel, </a:t>
            </a:r>
            <a:r>
              <a:rPr lang="es-MX" dirty="0" err="1"/>
              <a:t>footer</a:t>
            </a:r>
            <a:r>
              <a:rPr lang="es-MX" dirty="0"/>
              <a:t> y </a:t>
            </a:r>
            <a:r>
              <a:rPr lang="es-MX"/>
              <a:t>varios códigos.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3921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179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Agency FB</vt:lpstr>
      <vt:lpstr>arial</vt:lpstr>
      <vt:lpstr>arial</vt:lpstr>
      <vt:lpstr>Arial Black</vt:lpstr>
      <vt:lpstr>Calibri</vt:lpstr>
      <vt:lpstr>Calibri Light</vt:lpstr>
      <vt:lpstr>Tema de Office</vt:lpstr>
      <vt:lpstr>Mascotalandia</vt:lpstr>
      <vt:lpstr>Herramientas &amp; aplicaciones utilizados 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Mascotalandia</dc:title>
  <dc:creator>SEBASTIAN EDUARDO OLIVARES SOSA OLIVARES SOSA</dc:creator>
  <cp:lastModifiedBy>SEBASTIAN EDUARDO OLIVARES SOSA OLIVARES SOSA</cp:lastModifiedBy>
  <cp:revision>1</cp:revision>
  <dcterms:created xsi:type="dcterms:W3CDTF">2023-03-30T01:19:08Z</dcterms:created>
  <dcterms:modified xsi:type="dcterms:W3CDTF">2023-03-30T10:30:44Z</dcterms:modified>
</cp:coreProperties>
</file>