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78" y="60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0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E1DAA5-A9E6-4DB0-9526-CB12088E5689}" type="datetime1">
              <a:rPr lang="es-MX" smtClean="0"/>
              <a:t>13/09/2023</a:t>
            </a:fld>
            <a:endParaRPr lang="es-MX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6B2D29-8AC0-4FB1-933D-AD24ECC43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7BD63-13AA-4BE4-9E25-06A1A891FF15}" type="datetime1">
              <a:rPr lang="es-MX" noProof="0" smtClean="0"/>
              <a:pPr/>
              <a:t>13/09/2023</a:t>
            </a:fld>
            <a:endParaRPr lang="es-MX" noProof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Editar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A2C895-EB1C-4157-9E46-0DF3298BA9C2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MX" noProof="0" smtClean="0"/>
              <a:t>1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52486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FA2C895-EB1C-4157-9E46-0DF3298BA9C2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MX" noProof="0" smtClean="0"/>
              <a:t>3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957586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MX" noProof="0" smtClean="0"/>
              <a:t>4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00977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MX" noProof="0" smtClean="0"/>
              <a:t>5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157943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MX" noProof="0" smtClean="0"/>
              <a:t>6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126806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FA2C895-EB1C-4157-9E46-0DF3298BA9C2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968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ángulo 11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/>
                </a:p>
              </p:txBody>
            </p:sp>
            <p:sp>
              <p:nvSpPr>
                <p:cNvPr id="116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/>
                </a:p>
              </p:txBody>
            </p:sp>
            <p:sp>
              <p:nvSpPr>
                <p:cNvPr id="117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/>
                </a:p>
              </p:txBody>
            </p:sp>
          </p:grpSp>
          <p:grpSp>
            <p:nvGrpSpPr>
              <p:cNvPr id="71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ángulo 8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/>
                </a:p>
              </p:txBody>
            </p:sp>
            <p:sp>
              <p:nvSpPr>
                <p:cNvPr id="86" name="Rectángulo 85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/>
                </a:p>
              </p:txBody>
            </p:sp>
            <p:sp>
              <p:nvSpPr>
                <p:cNvPr id="114" name="Rectángulo 11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/>
                </a:p>
              </p:txBody>
            </p:sp>
          </p:grpSp>
          <p:grpSp>
            <p:nvGrpSpPr>
              <p:cNvPr id="73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ángulo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/>
                </a:p>
              </p:txBody>
            </p:sp>
            <p:sp>
              <p:nvSpPr>
                <p:cNvPr id="79" name="Rectángulo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/>
                </a:p>
              </p:txBody>
            </p:sp>
            <p:sp>
              <p:nvSpPr>
                <p:cNvPr id="81" name="Rectángulo 80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/>
                </a:p>
              </p:txBody>
            </p:sp>
          </p:grpSp>
          <p:sp>
            <p:nvSpPr>
              <p:cNvPr id="75" name="Rectángulo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sz="1800" noProof="0"/>
              </a:p>
            </p:txBody>
          </p:sp>
          <p:sp>
            <p:nvSpPr>
              <p:cNvPr id="76" name="Rectángulo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sz="1800" noProof="0"/>
              </a:p>
            </p:txBody>
          </p:sp>
          <p:sp>
            <p:nvSpPr>
              <p:cNvPr id="77" name="Rectángulo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sz="1800" noProof="0"/>
              </a:p>
            </p:txBody>
          </p:sp>
        </p:grpSp>
        <p:sp>
          <p:nvSpPr>
            <p:cNvPr id="45" name="Forma libre 44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51" name="Forma libre 50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52" name="Forma libre 51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55" name="Hexágono 54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57" name="Hexágono 56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58" name="Forma libre 57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59" name="Hexágono 58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61" name="Hexágono 60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63" name="Hexágono 62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68" name="Forma libre 67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69" name="Forma libre 68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sz="1800" noProof="0"/>
          </a:p>
        </p:txBody>
      </p:sp>
      <p:sp>
        <p:nvSpPr>
          <p:cNvPr id="50" name="Rectángulo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sz="1800" noProof="0"/>
          </a:p>
        </p:txBody>
      </p:sp>
      <p:sp>
        <p:nvSpPr>
          <p:cNvPr id="89" name="Rectángulo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sz="1800" noProof="0"/>
          </a:p>
        </p:txBody>
      </p:sp>
      <p:sp>
        <p:nvSpPr>
          <p:cNvPr id="47" name="Rectángulo 46"/>
          <p:cNvSpPr/>
          <p:nvPr/>
        </p:nvSpPr>
        <p:spPr bwMode="ltGray"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sz="1800" noProof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8" name="Marcador de posición de imagen 7" descr="Marcador de posición vacío para agregar una imagen. Haz clic en el marcador de posición y selecciona la imagen que desees agregar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 rtlCol="0"/>
          <a:lstStyle>
            <a:lvl1pPr marL="68580" indent="0">
              <a:buNone/>
              <a:defRPr/>
            </a:lvl1pPr>
          </a:lstStyle>
          <a:p>
            <a:pPr rtl="0"/>
            <a:r>
              <a:rPr lang="es-MX" noProof="0"/>
              <a:t>Insertar la foto del producto aquí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/>
              <a:t>Haga clic para modificar el estilo de subtítulo del patrón</a:t>
            </a:r>
            <a:endParaRPr lang="es-MX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MX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rtlCol="0" anchor="b"/>
          <a:lstStyle>
            <a:lvl1pPr algn="l">
              <a:defRPr sz="2400"/>
            </a:lvl1pPr>
          </a:lstStyle>
          <a:p>
            <a:pPr rtl="0"/>
            <a:fld id="{63F2DB76-6B86-4464-A7F3-B97AF966117F}" type="datetime1">
              <a:rPr lang="es-MX" noProof="0" smtClean="0"/>
              <a:t>13/09/2023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8003D9-BC82-4FE9-95AB-F632CC97B231}" type="datetime1">
              <a:rPr lang="es-MX" noProof="0" smtClean="0"/>
              <a:t>13/09/2023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1030147"/>
            <a:ext cx="1979271" cy="4780344"/>
          </a:xfrm>
        </p:spPr>
        <p:txBody>
          <a:bodyPr vert="eaVert" rtlCol="0" anchor="ctr"/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88C547-448E-4151-BBD6-77B84E5EECF1}" type="datetime1">
              <a:rPr lang="es-MX" noProof="0" smtClean="0"/>
              <a:t>13/09/2023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C84A04-8035-4712-9CA8-2FCF0F7843B4}" type="datetime1">
              <a:rPr lang="es-MX" noProof="0" smtClean="0"/>
              <a:t>13/09/2023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rtlCol="0" anchor="b"/>
          <a:lstStyle>
            <a:lvl1pPr algn="l">
              <a:defRPr sz="40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MX" noProof="0" smtClean="0"/>
              <a:t>‹Nº›</a:t>
            </a:fld>
            <a:endParaRPr lang="es-MX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67542C-BD80-4F2B-A7B6-2236DCF762F8}" type="datetime1">
              <a:rPr lang="es-MX" noProof="0" smtClean="0"/>
              <a:t>13/09/2023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9" name="Marcador de posición de contenido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 rtlCol="0"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 noProof="0" dirty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 rtlCol="0"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00FA98-9654-453D-9F22-D35C735375B2}" type="datetime1">
              <a:rPr lang="es-MX" noProof="0" smtClean="0"/>
              <a:t>13/09/2023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88961" y="2316009"/>
            <a:ext cx="4561200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88597" y="2316010"/>
            <a:ext cx="4561200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</p:spPr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</p:spPr>
        <p:txBody>
          <a:bodyPr rtlCol="0"/>
          <a:lstStyle/>
          <a:p>
            <a:pPr rtl="0"/>
            <a:fld id="{87D5C77A-5919-4BFE-AF9B-D000372ADF58}" type="datetime1">
              <a:rPr lang="es-MX" noProof="0" smtClean="0"/>
              <a:t>13/09/2023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Agregar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MX" noProof="0" smtClean="0"/>
              <a:t>‹Nº›</a:t>
            </a:fld>
            <a:endParaRPr lang="es-MX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E23E3E-C2C5-4EFB-BECA-00221FD641D9}" type="datetime1">
              <a:rPr lang="es-MX" noProof="0" smtClean="0"/>
              <a:t>13/09/2023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Agregar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MX" noProof="0" smtClean="0"/>
              <a:t>‹Nº›</a:t>
            </a:fld>
            <a:endParaRPr lang="es-MX" noProof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4301B-C828-4AD7-B80C-29E2932DDAC5}" type="datetime1">
              <a:rPr lang="es-MX" noProof="0" smtClean="0"/>
              <a:t>13/09/2023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ángulo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 dirty="0"/>
                </a:p>
              </p:txBody>
            </p:sp>
            <p:sp>
              <p:nvSpPr>
                <p:cNvPr id="85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 dirty="0"/>
                </a:p>
              </p:txBody>
            </p:sp>
            <p:sp>
              <p:nvSpPr>
                <p:cNvPr id="86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 dirty="0"/>
                </a:p>
              </p:txBody>
            </p:sp>
          </p:grpSp>
          <p:grpSp>
            <p:nvGrpSpPr>
              <p:cNvPr id="73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ángulo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 dirty="0"/>
                </a:p>
              </p:txBody>
            </p:sp>
            <p:sp>
              <p:nvSpPr>
                <p:cNvPr id="82" name="Rectángulo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 dirty="0"/>
                </a:p>
              </p:txBody>
            </p:sp>
            <p:sp>
              <p:nvSpPr>
                <p:cNvPr id="83" name="Rectángulo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 dirty="0"/>
                </a:p>
              </p:txBody>
            </p:sp>
          </p:grpSp>
          <p:grpSp>
            <p:nvGrpSpPr>
              <p:cNvPr id="74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ángulo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 dirty="0"/>
                </a:p>
              </p:txBody>
            </p:sp>
            <p:sp>
              <p:nvSpPr>
                <p:cNvPr id="79" name="Rectángulo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 dirty="0"/>
                </a:p>
              </p:txBody>
            </p:sp>
            <p:sp>
              <p:nvSpPr>
                <p:cNvPr id="80" name="Rectángulo 79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 dirty="0"/>
                </a:p>
              </p:txBody>
            </p:sp>
          </p:grpSp>
          <p:sp>
            <p:nvSpPr>
              <p:cNvPr id="75" name="Rectángulo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sz="1800" noProof="0" dirty="0"/>
              </a:p>
            </p:txBody>
          </p:sp>
          <p:sp>
            <p:nvSpPr>
              <p:cNvPr id="76" name="Rectángulo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sz="1800" noProof="0" dirty="0"/>
              </a:p>
            </p:txBody>
          </p:sp>
          <p:sp>
            <p:nvSpPr>
              <p:cNvPr id="77" name="Rectángulo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sz="1800" noProof="0" dirty="0"/>
              </a:p>
            </p:txBody>
          </p:sp>
        </p:grpSp>
        <p:sp>
          <p:nvSpPr>
            <p:cNvPr id="47" name="Forma libre 46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50" name="Forma libre 49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51" name="Forma libre 50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55" name="Hexágono 54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59" name="Forma libre 58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63" name="Hexágono 62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68" name="Hexágono 67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69" name="Hexágono 68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70" name="Forma libre 69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71" name="Forma libre 70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sz="1800" noProof="0" dirty="0"/>
          </a:p>
        </p:txBody>
      </p:sp>
      <p:sp>
        <p:nvSpPr>
          <p:cNvPr id="57" name="Rectángulo 56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sz="1800" noProof="0" dirty="0"/>
          </a:p>
        </p:txBody>
      </p:sp>
      <p:sp>
        <p:nvSpPr>
          <p:cNvPr id="58" name="Rectángulo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sz="1800" noProof="0" dirty="0"/>
          </a:p>
        </p:txBody>
      </p:sp>
      <p:sp>
        <p:nvSpPr>
          <p:cNvPr id="61" name="Rectángulo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 rtlCol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47B58-0F79-4F3E-BDC8-76671CDE1B77}" type="datetime1">
              <a:rPr lang="es-MX" noProof="0" smtClean="0"/>
              <a:t>13/09/2023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ángulo 8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/>
                </a:p>
              </p:txBody>
            </p:sp>
            <p:sp>
              <p:nvSpPr>
                <p:cNvPr id="88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/>
                </a:p>
              </p:txBody>
            </p:sp>
            <p:sp>
              <p:nvSpPr>
                <p:cNvPr id="89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/>
                </a:p>
              </p:txBody>
            </p:sp>
          </p:grpSp>
          <p:grpSp>
            <p:nvGrpSpPr>
              <p:cNvPr id="76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ángulo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/>
                </a:p>
              </p:txBody>
            </p:sp>
            <p:sp>
              <p:nvSpPr>
                <p:cNvPr id="85" name="Rectángulo 84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/>
                </a:p>
              </p:txBody>
            </p:sp>
            <p:sp>
              <p:nvSpPr>
                <p:cNvPr id="86" name="Rectángulo 85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/>
                </a:p>
              </p:txBody>
            </p:sp>
          </p:grpSp>
          <p:grpSp>
            <p:nvGrpSpPr>
              <p:cNvPr id="77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ángulo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/>
                </a:p>
              </p:txBody>
            </p:sp>
            <p:sp>
              <p:nvSpPr>
                <p:cNvPr id="82" name="Rectángulo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/>
                </a:p>
              </p:txBody>
            </p:sp>
            <p:sp>
              <p:nvSpPr>
                <p:cNvPr id="83" name="Rectángulo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/>
                </a:p>
              </p:txBody>
            </p:sp>
          </p:grpSp>
          <p:sp>
            <p:nvSpPr>
              <p:cNvPr id="78" name="Rectángulo 77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sz="1800" noProof="0"/>
              </a:p>
            </p:txBody>
          </p:sp>
          <p:sp>
            <p:nvSpPr>
              <p:cNvPr id="79" name="Rectángulo 78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sz="1800" noProof="0"/>
              </a:p>
            </p:txBody>
          </p:sp>
          <p:sp>
            <p:nvSpPr>
              <p:cNvPr id="80" name="Rectángulo 79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sz="1800" noProof="0"/>
              </a:p>
            </p:txBody>
          </p:sp>
        </p:grpSp>
        <p:sp>
          <p:nvSpPr>
            <p:cNvPr id="46" name="Forma libre 45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47" name="Forma libre 46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50" name="Forma libre 49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51" name="Hexágono 50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61" name="Hexágono 60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63" name="Forma libre 62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68" name="Hexágono 67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69" name="Hexágono 68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70" name="Hexágono 69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71" name="Hexágono 70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72" name="Hexágono 71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73" name="Forma libre 72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  <p:sp>
          <p:nvSpPr>
            <p:cNvPr id="74" name="Forma libre 73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/>
            </a:p>
          </p:txBody>
        </p:sp>
      </p:grpSp>
      <p:sp>
        <p:nvSpPr>
          <p:cNvPr id="94" name="Rectángulo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sz="1800" noProof="0"/>
          </a:p>
        </p:txBody>
      </p:sp>
      <p:sp>
        <p:nvSpPr>
          <p:cNvPr id="101" name="Rectángulo 10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sz="1800" noProof="0"/>
          </a:p>
        </p:txBody>
      </p:sp>
      <p:sp>
        <p:nvSpPr>
          <p:cNvPr id="102" name="Rectángulo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sz="1800" noProof="0"/>
          </a:p>
        </p:txBody>
      </p:sp>
      <p:sp>
        <p:nvSpPr>
          <p:cNvPr id="105" name="Rectángulo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imagen 2" descr="Marcador de posición vacío para agregar una imagen. Haz clic en el marcador de posición y seleccione la imagen que desees agregar"/>
          <p:cNvSpPr>
            <a:spLocks noGrp="1"/>
          </p:cNvSpPr>
          <p:nvPr>
            <p:ph type="pic" idx="1" hasCustomPrompt="1"/>
          </p:nvPr>
        </p:nvSpPr>
        <p:spPr>
          <a:xfrm>
            <a:off x="1340278" y="693795"/>
            <a:ext cx="4479497" cy="5468112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/>
              <a:t>Haz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/>
          <a:p>
            <a:pPr rtl="0"/>
            <a:r>
              <a:rPr lang="es-MX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MX" noProof="0" smtClean="0"/>
              <a:t>‹Nº›</a:t>
            </a:fld>
            <a:endParaRPr lang="es-MX" noProof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3ABE7D-73CE-454C-8FF0-527D42B7ED49}" type="datetime1">
              <a:rPr lang="es-MX" noProof="0" smtClean="0"/>
              <a:t>13/09/2023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 bwMode="invGray">
          <a:xfrm>
            <a:off x="-506608" y="0"/>
            <a:ext cx="13243109" cy="6858000"/>
            <a:chOff x="-382404" y="0"/>
            <a:chExt cx="9932332" cy="6858000"/>
          </a:xfrm>
        </p:grpSpPr>
        <p:grpSp>
          <p:nvGrpSpPr>
            <p:cNvPr id="43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ángulo 112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 dirty="0"/>
                </a:p>
              </p:txBody>
            </p:sp>
            <p:sp>
              <p:nvSpPr>
                <p:cNvPr id="114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 dirty="0"/>
                </a:p>
              </p:txBody>
            </p:sp>
            <p:sp>
              <p:nvSpPr>
                <p:cNvPr id="115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 dirty="0"/>
                </a:p>
              </p:txBody>
            </p:sp>
          </p:grpSp>
          <p:grpSp>
            <p:nvGrpSpPr>
              <p:cNvPr id="102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ángulo 109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 dirty="0"/>
                </a:p>
              </p:txBody>
            </p:sp>
            <p:sp>
              <p:nvSpPr>
                <p:cNvPr id="111" name="Rectángulo 110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 dirty="0"/>
                </a:p>
              </p:txBody>
            </p:sp>
            <p:sp>
              <p:nvSpPr>
                <p:cNvPr id="112" name="Rectángulo 111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 dirty="0"/>
                </a:p>
              </p:txBody>
            </p:sp>
          </p:grpSp>
          <p:grpSp>
            <p:nvGrpSpPr>
              <p:cNvPr id="103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ángulo 10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 dirty="0"/>
                </a:p>
              </p:txBody>
            </p:sp>
            <p:sp>
              <p:nvSpPr>
                <p:cNvPr id="108" name="Rectángulo 107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 dirty="0"/>
                </a:p>
              </p:txBody>
            </p:sp>
            <p:sp>
              <p:nvSpPr>
                <p:cNvPr id="109" name="Rectángulo 108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MX" sz="1800" noProof="0" dirty="0"/>
                </a:p>
              </p:txBody>
            </p:sp>
          </p:grpSp>
          <p:sp>
            <p:nvSpPr>
              <p:cNvPr id="104" name="Rectángulo 103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sz="1800" noProof="0" dirty="0"/>
              </a:p>
            </p:txBody>
          </p:sp>
          <p:sp>
            <p:nvSpPr>
              <p:cNvPr id="105" name="Rectángulo 104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sz="1800" noProof="0" dirty="0"/>
              </a:p>
            </p:txBody>
          </p:sp>
          <p:sp>
            <p:nvSpPr>
              <p:cNvPr id="106" name="Rectángulo 105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sz="1800" noProof="0" dirty="0"/>
              </a:p>
            </p:txBody>
          </p:sp>
        </p:grpSp>
        <p:sp>
          <p:nvSpPr>
            <p:cNvPr id="44" name="Forma libre 43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45" name="Forma libre 44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46" name="Forma libre 45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47" name="Forma libre 46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50" name="Hexágono 49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51" name="Hexágono 50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55" name="Forma libre 54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57" name="Hexágono 56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58" name="Hexágono 57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59" name="Hexágono 58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95" name="Hexágono 94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96" name="Hexágono 95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97" name="Hexágono 96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98" name="Hexágono 97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99" name="Forma libre 98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  <p:sp>
          <p:nvSpPr>
            <p:cNvPr id="100" name="Forma libre 99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800" noProof="0" dirty="0"/>
            </a:p>
          </p:txBody>
        </p:sp>
      </p:grpSp>
      <p:sp>
        <p:nvSpPr>
          <p:cNvPr id="66" name="Rectángulo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sz="1800" noProof="0" dirty="0"/>
          </a:p>
        </p:txBody>
      </p:sp>
      <p:sp>
        <p:nvSpPr>
          <p:cNvPr id="70" name="Rectángulo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sz="1800" noProof="0" dirty="0"/>
          </a:p>
        </p:txBody>
      </p:sp>
      <p:sp>
        <p:nvSpPr>
          <p:cNvPr id="71" name="Rectángulo 7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sz="1800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MX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Editar los estilos de texto del patrón</a:t>
            </a:r>
          </a:p>
          <a:p>
            <a:pPr lvl="1" rtl="0"/>
            <a:r>
              <a:rPr lang="es-MX" noProof="0"/>
              <a:t>Segundo </a:t>
            </a:r>
            <a:r>
              <a:rPr lang="es-MX" noProof="0" dirty="0"/>
              <a:t>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  <a:p>
            <a:pPr lvl="5" rtl="0"/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EFEFE"/>
                </a:solidFill>
              </a:defRPr>
            </a:lvl1pPr>
          </a:lstStyle>
          <a:p>
            <a:pPr rtl="0"/>
            <a:fld id="{401CF334-2D5C-4859-84A6-CA7E6E43FAEB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EFEFE"/>
                </a:solidFill>
              </a:defRPr>
            </a:lvl1pPr>
          </a:lstStyle>
          <a:p>
            <a:pPr rtl="0"/>
            <a:fld id="{301B9B37-6148-4C74-8AEC-C0A230F3193E}" type="datetime1">
              <a:rPr lang="es-MX" noProof="0" smtClean="0"/>
              <a:t>13/09/2023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75054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892808" indent="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311154" y="2436919"/>
            <a:ext cx="4417807" cy="1260629"/>
          </a:xfrm>
        </p:spPr>
        <p:txBody>
          <a:bodyPr rtlCol="0"/>
          <a:lstStyle/>
          <a:p>
            <a:pPr algn="ctr" rtl="0"/>
            <a:r>
              <a:rPr lang="es-MX" dirty="0"/>
              <a:t>Proyecto:</a:t>
            </a:r>
            <a:br>
              <a:rPr lang="es-MX" dirty="0"/>
            </a:br>
            <a:r>
              <a:rPr lang="es-MX" dirty="0"/>
              <a:t>RegistrAPP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11154" y="3697549"/>
            <a:ext cx="4413071" cy="2487120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Integrantes:</a:t>
            </a:r>
          </a:p>
          <a:p>
            <a:pPr rtl="0"/>
            <a:endParaRPr lang="es-MX" dirty="0"/>
          </a:p>
          <a:p>
            <a:pPr rtl="0"/>
            <a:r>
              <a:rPr lang="es-MX" dirty="0"/>
              <a:t>Sebastian Olivares</a:t>
            </a:r>
          </a:p>
          <a:p>
            <a:pPr rtl="0"/>
            <a:r>
              <a:rPr lang="es-MX" dirty="0"/>
              <a:t>Joaquín Ávila</a:t>
            </a:r>
          </a:p>
          <a:p>
            <a:pPr rtl="0"/>
            <a:endParaRPr lang="es-MX" u="sng" dirty="0"/>
          </a:p>
          <a:p>
            <a:pPr rtl="0"/>
            <a:r>
              <a:rPr lang="es-MX" dirty="0"/>
              <a:t>Sección:006D</a:t>
            </a:r>
          </a:p>
          <a:p>
            <a:pPr rtl="0"/>
            <a:r>
              <a:rPr lang="es-MX" dirty="0"/>
              <a:t>	      </a:t>
            </a:r>
          </a:p>
        </p:txBody>
      </p:sp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1768" y="315884"/>
            <a:ext cx="10125878" cy="1180407"/>
          </a:xfrm>
        </p:spPr>
        <p:txBody>
          <a:bodyPr rtlCol="0">
            <a:normAutofit/>
          </a:bodyPr>
          <a:lstStyle/>
          <a:p>
            <a:pPr rtl="0"/>
            <a:r>
              <a:rPr lang="es" sz="4000" dirty="0"/>
              <a:t>Síntesis Del Caso :</a:t>
            </a:r>
            <a:endParaRPr lang="es-mx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31769" y="2094808"/>
            <a:ext cx="10989424" cy="4447308"/>
          </a:xfrm>
        </p:spPr>
        <p:txBody>
          <a:bodyPr rtlCol="0"/>
          <a:lstStyle/>
          <a:p>
            <a:pPr marL="68580" indent="0">
              <a:buNone/>
            </a:pPr>
            <a:r>
              <a:rPr lang="es-MX" sz="3200" dirty="0">
                <a:solidFill>
                  <a:srgbClr val="B71E4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MX" sz="3200" dirty="0">
                <a:latin typeface="Arial"/>
                <a:ea typeface="Arial"/>
                <a:cs typeface="Arial"/>
                <a:sym typeface="Arial"/>
              </a:rPr>
              <a:t>En la pandemia, Duoc UC enfrenta dificultades en el registro de asistencia de los estudiantes en clases presenciales. Para abordar este problema, se busca desarrollar una Aplicación Móvil RegistrAPP por estudiantes del </a:t>
            </a:r>
            <a:r>
              <a:rPr lang="es-MX" sz="3200" dirty="0" err="1">
                <a:latin typeface="Arial"/>
                <a:ea typeface="Arial"/>
                <a:cs typeface="Arial"/>
                <a:sym typeface="Arial"/>
              </a:rPr>
              <a:t>duoc</a:t>
            </a:r>
            <a:r>
              <a:rPr lang="es-MX" sz="3200" dirty="0">
                <a:latin typeface="Arial"/>
                <a:ea typeface="Arial"/>
                <a:cs typeface="Arial"/>
                <a:sym typeface="Arial"/>
              </a:rPr>
              <a:t> que permita a cada alumno registrar su propia asistencia en plataformas Android e iOS.</a:t>
            </a:r>
          </a:p>
          <a:p>
            <a:pPr marL="68580" indent="0" rtl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142" y="382385"/>
            <a:ext cx="10142503" cy="714895"/>
          </a:xfrm>
        </p:spPr>
        <p:txBody>
          <a:bodyPr rtlCol="0"/>
          <a:lstStyle/>
          <a:p>
            <a:pPr rtl="0"/>
            <a:r>
              <a:rPr lang="es-mx" dirty="0"/>
              <a:t>Casos de uso: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FB9452-D683-ACBA-68F0-4647E84FA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858" y="1097280"/>
            <a:ext cx="7620000" cy="539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1768" y="365760"/>
            <a:ext cx="10125878" cy="66501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/>
              <a:t>Mockups: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D803E5D-5A35-B5A0-3A44-8211751E6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92" y="1296785"/>
            <a:ext cx="4985796" cy="47585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B96D383-F601-E2EE-11B5-6F218D919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96784"/>
            <a:ext cx="4979229" cy="475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1768" y="399011"/>
            <a:ext cx="10125878" cy="698269"/>
          </a:xfrm>
        </p:spPr>
        <p:txBody>
          <a:bodyPr rtlCol="0">
            <a:normAutofit fontScale="90000"/>
          </a:bodyPr>
          <a:lstStyle/>
          <a:p>
            <a:pPr rtl="0"/>
            <a:r>
              <a:rPr lang="es-mx" dirty="0"/>
              <a:t>Mockups: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3E8CB1-C3DE-EF46-BD5A-6AAEFC3BA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3534"/>
            <a:ext cx="4966181" cy="47466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835DC2A-1142-AF7E-9328-D3A535882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085" y="1251579"/>
            <a:ext cx="4988859" cy="47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1768" y="365760"/>
            <a:ext cx="10125878" cy="781396"/>
          </a:xfrm>
        </p:spPr>
        <p:txBody>
          <a:bodyPr rtlCol="0"/>
          <a:lstStyle/>
          <a:p>
            <a:pPr rtl="0"/>
            <a:r>
              <a:rPr lang="es-MX" dirty="0"/>
              <a:t>Mockups: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088C02-002D-7A3F-9885-0D8911C7E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83" y="1364911"/>
            <a:ext cx="5137917" cy="48803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08F91EE-E721-F475-8D28-1234C515E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059" y="1364911"/>
            <a:ext cx="5076358" cy="488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C2B46A3-6CD0-57AB-0AC6-50A2A1A9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16" y="299258"/>
            <a:ext cx="9609513" cy="726113"/>
          </a:xfrm>
        </p:spPr>
        <p:txBody>
          <a:bodyPr/>
          <a:lstStyle/>
          <a:p>
            <a:r>
              <a:rPr lang="es-MX" dirty="0"/>
              <a:t>Mockups: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220BD00-5B39-5919-7E87-3F748A9F5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613" y="1163783"/>
            <a:ext cx="5210773" cy="503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0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5E770-BF7B-1962-1829-AA5534EF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93" y="2394065"/>
            <a:ext cx="10989425" cy="1263535"/>
          </a:xfrm>
        </p:spPr>
        <p:txBody>
          <a:bodyPr>
            <a:normAutofit fontScale="90000"/>
          </a:bodyPr>
          <a:lstStyle/>
          <a:p>
            <a:r>
              <a:rPr lang="es-MX" dirty="0"/>
              <a:t>Ahora vera nuestra solución vía IONIC</a:t>
            </a:r>
            <a:r>
              <a:rPr lang="es-MX" u="sng" dirty="0"/>
              <a:t>-ANGULAR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00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información general del producto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333_TF03460543.potx" id="{9BAD645F-88FC-456E-B003-266D3F709F75}" vid="{AF2546A8-A503-4385-853E-ADB175C9ECF3}"/>
    </a:ext>
  </a:extLst>
</a:theme>
</file>

<file path=ppt/theme/theme2.xml><?xml version="1.0" encoding="utf-8"?>
<a:theme xmlns:a="http://schemas.openxmlformats.org/drawingml/2006/main" name="Tema de Offic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6EC0FD975435A41AF7AC8D8236C43CA" ma:contentTypeVersion="4" ma:contentTypeDescription="Crear nuevo documento." ma:contentTypeScope="" ma:versionID="2bb8059bcb2f12a0c5c0b2eb81d38cc7">
  <xsd:schema xmlns:xsd="http://www.w3.org/2001/XMLSchema" xmlns:xs="http://www.w3.org/2001/XMLSchema" xmlns:p="http://schemas.microsoft.com/office/2006/metadata/properties" xmlns:ns3="1263d6ba-4edf-4eab-8758-03fab1903347" targetNamespace="http://schemas.microsoft.com/office/2006/metadata/properties" ma:root="true" ma:fieldsID="6c2e16a38c3090782198d705bc42ddd6" ns3:_="">
    <xsd:import namespace="1263d6ba-4edf-4eab-8758-03fab19033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63d6ba-4edf-4eab-8758-03fab19033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263d6ba-4edf-4eab-8758-03fab1903347" xsi:nil="true"/>
  </documentManagement>
</p:properties>
</file>

<file path=customXml/itemProps1.xml><?xml version="1.0" encoding="utf-8"?>
<ds:datastoreItem xmlns:ds="http://schemas.openxmlformats.org/officeDocument/2006/customXml" ds:itemID="{2510FA12-1115-4477-9696-25040FF49E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BC5B57-4F43-4F62-B42B-47BC6075D3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63d6ba-4edf-4eab-8758-03fab19033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5E2307-A972-4C0D-B4EB-5DA6EFFC4C68}">
  <ds:schemaRefs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263d6ba-4edf-4eab-8758-03fab190334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información general del producto de empresa</Template>
  <TotalTime>14</TotalTime>
  <Words>96</Words>
  <Application>Microsoft Office PowerPoint</Application>
  <PresentationFormat>Panorámica</PresentationFormat>
  <Paragraphs>23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Presentación de información general del producto</vt:lpstr>
      <vt:lpstr>Proyecto: RegistrAPP</vt:lpstr>
      <vt:lpstr>Síntesis Del Caso :</vt:lpstr>
      <vt:lpstr>Casos de uso:</vt:lpstr>
      <vt:lpstr>Mockups:</vt:lpstr>
      <vt:lpstr>Mockups:</vt:lpstr>
      <vt:lpstr>Mockups:</vt:lpstr>
      <vt:lpstr>Mockups:</vt:lpstr>
      <vt:lpstr>Ahora vera nuestra solución vía IONIC-ANGULAR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RegistrAPP</dc:title>
  <dc:creator>SEBASTIAN EDUARDO OLIVARES SOSA OLIVARES SOSA</dc:creator>
  <cp:lastModifiedBy>SEBASTIAN EDUARDO OLIVARES SOSA OLIVARES SOSA</cp:lastModifiedBy>
  <cp:revision>1</cp:revision>
  <dcterms:created xsi:type="dcterms:W3CDTF">2023-09-13T05:55:34Z</dcterms:created>
  <dcterms:modified xsi:type="dcterms:W3CDTF">2023-09-13T06:12:46Z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0x01010086EC0FD975435A41AF7AC8D8236C43CA</vt:lpwstr>
  </property>
  <property fmtid="{D5CDD505-2E9C-101B-9397-08002B2CF9AE}" pid="3" name="Order">
    <vt:r8>74065800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