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4137-0D81-42A5-9A42-191A82DE2C76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05B8-C8D7-4EED-AFDC-FD0DA12C71B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71604" y="0"/>
            <a:ext cx="6572296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Edit </a:t>
            </a:r>
            <a:r>
              <a:rPr lang="fr-FR" sz="2800" dirty="0" err="1" smtClean="0"/>
              <a:t>Window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6357950" y="1785926"/>
            <a:ext cx="1571636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Rectangle 5"/>
          <p:cNvSpPr/>
          <p:nvPr/>
        </p:nvSpPr>
        <p:spPr>
          <a:xfrm>
            <a:off x="6357950" y="2285992"/>
            <a:ext cx="1571636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Rectangle 6"/>
          <p:cNvSpPr/>
          <p:nvPr/>
        </p:nvSpPr>
        <p:spPr>
          <a:xfrm>
            <a:off x="8643966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Rectangle 7"/>
          <p:cNvSpPr/>
          <p:nvPr/>
        </p:nvSpPr>
        <p:spPr>
          <a:xfrm>
            <a:off x="8215338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Rectangle 8"/>
          <p:cNvSpPr/>
          <p:nvPr/>
        </p:nvSpPr>
        <p:spPr>
          <a:xfrm>
            <a:off x="1357290" y="5715016"/>
            <a:ext cx="1714512" cy="357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sauvegarder</a:t>
            </a:r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3286116" y="5715016"/>
            <a:ext cx="1571636" cy="357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Annuler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0" y="214290"/>
            <a:ext cx="1571636" cy="53578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1357298"/>
            <a:ext cx="157163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Modifier</a:t>
            </a:r>
            <a:endParaRPr lang="fr-FR" sz="2400" dirty="0"/>
          </a:p>
        </p:txBody>
      </p:sp>
      <p:sp>
        <p:nvSpPr>
          <p:cNvPr id="15" name="Rectangle 14"/>
          <p:cNvSpPr/>
          <p:nvPr/>
        </p:nvSpPr>
        <p:spPr>
          <a:xfrm>
            <a:off x="0" y="3429000"/>
            <a:ext cx="157163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Quitter</a:t>
            </a:r>
            <a:endParaRPr lang="fr-FR" sz="2400" dirty="0"/>
          </a:p>
        </p:txBody>
      </p:sp>
      <p:sp>
        <p:nvSpPr>
          <p:cNvPr id="18" name="Rectangle 17"/>
          <p:cNvSpPr/>
          <p:nvPr/>
        </p:nvSpPr>
        <p:spPr>
          <a:xfrm>
            <a:off x="6572264" y="5643578"/>
            <a:ext cx="1571636" cy="357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Imprimer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8072462" y="1714488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dirty="0" err="1" smtClean="0"/>
              <a:t>سسسسس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8001024" y="2143116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dirty="0" err="1" smtClean="0"/>
              <a:t>سسسسس</a:t>
            </a:r>
            <a:endParaRPr lang="fr-FR" sz="2400" dirty="0"/>
          </a:p>
        </p:txBody>
      </p:sp>
      <p:sp>
        <p:nvSpPr>
          <p:cNvPr id="22" name="Rectangle 21"/>
          <p:cNvSpPr/>
          <p:nvPr/>
        </p:nvSpPr>
        <p:spPr>
          <a:xfrm>
            <a:off x="6286512" y="2643182"/>
            <a:ext cx="1571636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3" name="Rectangle 22"/>
          <p:cNvSpPr/>
          <p:nvPr/>
        </p:nvSpPr>
        <p:spPr>
          <a:xfrm>
            <a:off x="6286512" y="3143248"/>
            <a:ext cx="1571636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4" name="ZoneTexte 23"/>
          <p:cNvSpPr txBox="1"/>
          <p:nvPr/>
        </p:nvSpPr>
        <p:spPr>
          <a:xfrm>
            <a:off x="8001024" y="2571744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dirty="0" err="1" smtClean="0"/>
              <a:t>سسسسس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7929586" y="3000372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dirty="0" err="1" smtClean="0"/>
              <a:t>سسسسس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3071802" y="2643182"/>
            <a:ext cx="1571636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7" name="Rectangle 26"/>
          <p:cNvSpPr/>
          <p:nvPr/>
        </p:nvSpPr>
        <p:spPr>
          <a:xfrm>
            <a:off x="3071802" y="3143248"/>
            <a:ext cx="1571636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8" name="ZoneTexte 27"/>
          <p:cNvSpPr txBox="1"/>
          <p:nvPr/>
        </p:nvSpPr>
        <p:spPr>
          <a:xfrm>
            <a:off x="4786314" y="2571744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dirty="0" err="1" smtClean="0"/>
              <a:t>سسسسس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714876" y="3000372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dirty="0" err="1" smtClean="0"/>
              <a:t>سسسسس</a:t>
            </a:r>
            <a:endParaRPr lang="fr-FR" sz="2400" dirty="0"/>
          </a:p>
        </p:txBody>
      </p:sp>
      <p:sp>
        <p:nvSpPr>
          <p:cNvPr id="30" name="Rectangle 29"/>
          <p:cNvSpPr/>
          <p:nvPr/>
        </p:nvSpPr>
        <p:spPr>
          <a:xfrm>
            <a:off x="2500298" y="3929066"/>
            <a:ext cx="1571636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1" name="ZoneTexte 30"/>
          <p:cNvSpPr txBox="1"/>
          <p:nvPr/>
        </p:nvSpPr>
        <p:spPr>
          <a:xfrm>
            <a:off x="4143372" y="3786190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dirty="0" err="1" smtClean="0"/>
              <a:t>سسسسس</a:t>
            </a:r>
            <a:endParaRPr lang="fr-F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1439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Search</a:t>
            </a:r>
            <a:r>
              <a:rPr lang="fr-FR" sz="2800" dirty="0" smtClean="0"/>
              <a:t> </a:t>
            </a:r>
            <a:r>
              <a:rPr lang="fr-FR" sz="2800" dirty="0" err="1" smtClean="0"/>
              <a:t>Window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4286248" y="1428736"/>
            <a:ext cx="121444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643966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215338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928926" y="3000372"/>
            <a:ext cx="2000264" cy="357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err="1" smtClean="0"/>
              <a:t>Nouv</a:t>
            </a:r>
            <a:r>
              <a:rPr lang="fr-FR" sz="2400" dirty="0" smtClean="0"/>
              <a:t> </a:t>
            </a:r>
            <a:r>
              <a:rPr lang="fr-FR" sz="2400" dirty="0" err="1" smtClean="0"/>
              <a:t>Attest</a:t>
            </a:r>
            <a:r>
              <a:rPr lang="fr-FR" sz="2400" dirty="0" smtClean="0"/>
              <a:t>*</a:t>
            </a:r>
            <a:endParaRPr lang="fr-FR" sz="2400" dirty="0"/>
          </a:p>
        </p:txBody>
      </p:sp>
      <p:sp>
        <p:nvSpPr>
          <p:cNvPr id="15" name="Rectangle 14"/>
          <p:cNvSpPr/>
          <p:nvPr/>
        </p:nvSpPr>
        <p:spPr>
          <a:xfrm>
            <a:off x="6000760" y="3000372"/>
            <a:ext cx="157163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Quitter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714612" y="135729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Nom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714612" y="1857364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Prenom</a:t>
            </a:r>
            <a:endParaRPr lang="fr-FR" sz="2400" dirty="0"/>
          </a:p>
        </p:txBody>
      </p:sp>
      <p:sp>
        <p:nvSpPr>
          <p:cNvPr id="34" name="Rectangle 33"/>
          <p:cNvSpPr/>
          <p:nvPr/>
        </p:nvSpPr>
        <p:spPr>
          <a:xfrm>
            <a:off x="4286248" y="1928802"/>
            <a:ext cx="121444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143636" y="1571612"/>
            <a:ext cx="135732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Chercher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1439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Résultat de recherche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8643966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215338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1643042" y="92867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32"/>
                <a:gridCol w="1357322"/>
                <a:gridCol w="1285884"/>
                <a:gridCol w="1757362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 naissance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Lieu …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1439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Aperçu et impression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8643966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215338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00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56" y="642918"/>
            <a:ext cx="4572032" cy="58579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1439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Login </a:t>
            </a:r>
            <a:r>
              <a:rPr lang="fr-FR" sz="2800" dirty="0" err="1" smtClean="0"/>
              <a:t>Window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4286248" y="1428736"/>
            <a:ext cx="121444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643966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215338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714612" y="135729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User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714612" y="1857364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Passw</a:t>
            </a:r>
            <a:endParaRPr lang="fr-FR" sz="2400" dirty="0"/>
          </a:p>
        </p:txBody>
      </p:sp>
      <p:sp>
        <p:nvSpPr>
          <p:cNvPr id="34" name="Rectangle 33"/>
          <p:cNvSpPr/>
          <p:nvPr/>
        </p:nvSpPr>
        <p:spPr>
          <a:xfrm>
            <a:off x="4286248" y="1928802"/>
            <a:ext cx="1214446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714744" y="2714620"/>
            <a:ext cx="135732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Entrer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1439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Admin</a:t>
            </a:r>
            <a:r>
              <a:rPr lang="fr-FR" sz="2800" dirty="0" smtClean="0"/>
              <a:t> </a:t>
            </a:r>
            <a:r>
              <a:rPr lang="fr-FR" sz="2800" dirty="0" err="1" smtClean="0"/>
              <a:t>Window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8643966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215338" y="214290"/>
            <a:ext cx="28575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714480" y="3214686"/>
            <a:ext cx="3286148" cy="357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Changer le mot de passe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571604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/>
              <a:t>Bienvenue  user</a:t>
            </a:r>
            <a:endParaRPr lang="fr-FR" sz="2400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571604" y="2000240"/>
            <a:ext cx="53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/>
              <a:t>Vous avez …. Attestions sur la </a:t>
            </a:r>
            <a:r>
              <a:rPr lang="fr-FR" sz="2400" i="1" dirty="0" err="1" smtClean="0"/>
              <a:t>bdd</a:t>
            </a:r>
            <a:endParaRPr lang="fr-FR" sz="2400" i="1" dirty="0"/>
          </a:p>
          <a:p>
            <a:r>
              <a:rPr lang="fr-FR" sz="2400" i="1" dirty="0" smtClean="0"/>
              <a:t>Voulez vous :</a:t>
            </a:r>
            <a:endParaRPr lang="fr-FR" sz="2400" i="1" dirty="0"/>
          </a:p>
        </p:txBody>
      </p:sp>
      <p:sp>
        <p:nvSpPr>
          <p:cNvPr id="13" name="Rectangle 12"/>
          <p:cNvSpPr/>
          <p:nvPr/>
        </p:nvSpPr>
        <p:spPr>
          <a:xfrm>
            <a:off x="1714480" y="3786190"/>
            <a:ext cx="3286148" cy="357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Ajouter </a:t>
            </a:r>
            <a:r>
              <a:rPr lang="fr-FR" sz="2400" dirty="0" err="1" smtClean="0"/>
              <a:t>nvelle</a:t>
            </a:r>
            <a:r>
              <a:rPr lang="fr-FR" sz="2400" dirty="0" smtClean="0"/>
              <a:t> </a:t>
            </a:r>
            <a:r>
              <a:rPr lang="fr-FR" sz="2400" dirty="0" err="1" smtClean="0"/>
              <a:t>attest</a:t>
            </a:r>
            <a:endParaRPr lang="fr-FR" sz="2400" dirty="0"/>
          </a:p>
        </p:txBody>
      </p:sp>
      <p:sp>
        <p:nvSpPr>
          <p:cNvPr id="14" name="Rectangle 13"/>
          <p:cNvSpPr/>
          <p:nvPr/>
        </p:nvSpPr>
        <p:spPr>
          <a:xfrm>
            <a:off x="1714480" y="4286256"/>
            <a:ext cx="3286148" cy="357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Chercher</a:t>
            </a:r>
            <a:endParaRPr lang="fr-F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64</Words>
  <Application>Microsoft Office PowerPoint</Application>
  <PresentationFormat>Affichage à l'écran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SRV-EC</dc:creator>
  <cp:lastModifiedBy>SRV-EC</cp:lastModifiedBy>
  <cp:revision>8</cp:revision>
  <dcterms:created xsi:type="dcterms:W3CDTF">2017-03-14T14:04:16Z</dcterms:created>
  <dcterms:modified xsi:type="dcterms:W3CDTF">2017-03-14T14:44:54Z</dcterms:modified>
</cp:coreProperties>
</file>