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4523"/>
    <a:srgbClr val="78884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Titr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cxnSp>
        <p:nvCxnSpPr>
          <p:cNvPr id="8" name="Connecteur droit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BE45-4A2B-4C4B-9779-E54C533B1D7D}" type="datetimeFigureOut">
              <a:rPr lang="fr-FR" smtClean="0"/>
              <a:pPr/>
              <a:t>24/12/2018</a:t>
            </a:fld>
            <a:endParaRPr lang="fr-FR" dirty="0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969BBE-51CA-45EE-A6DA-9D3E6308544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BE45-4A2B-4C4B-9779-E54C533B1D7D}" type="datetimeFigureOut">
              <a:rPr lang="fr-FR" smtClean="0"/>
              <a:pPr/>
              <a:t>24/12/2018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9BBE-51CA-45EE-A6DA-9D3E63085442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BE45-4A2B-4C4B-9779-E54C533B1D7D}" type="datetimeFigureOut">
              <a:rPr lang="fr-FR" smtClean="0"/>
              <a:pPr/>
              <a:t>24/12/2018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9BBE-51CA-45EE-A6DA-9D3E63085442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908BE45-4A2B-4C4B-9779-E54C533B1D7D}" type="datetimeFigureOut">
              <a:rPr lang="fr-FR" smtClean="0"/>
              <a:pPr/>
              <a:t>24/12/2018</a:t>
            </a:fld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35969BBE-51CA-45EE-A6DA-9D3E6308544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7" name="Titr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BE45-4A2B-4C4B-9779-E54C533B1D7D}" type="datetimeFigureOut">
              <a:rPr lang="fr-FR" smtClean="0"/>
              <a:pPr/>
              <a:t>24/12/2018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9BBE-51CA-45EE-A6DA-9D3E6308544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cxnSp>
        <p:nvCxnSpPr>
          <p:cNvPr id="7" name="Connecteur droit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BE45-4A2B-4C4B-9779-E54C533B1D7D}" type="datetimeFigureOut">
              <a:rPr lang="fr-FR" smtClean="0"/>
              <a:pPr/>
              <a:t>24/12/2018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9BBE-51CA-45EE-A6DA-9D3E6308544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9BBE-51CA-45EE-A6DA-9D3E6308544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BE45-4A2B-4C4B-9779-E54C533B1D7D}" type="datetimeFigureOut">
              <a:rPr lang="fr-FR" smtClean="0"/>
              <a:pPr/>
              <a:t>24/12/2018</a:t>
            </a:fld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32" name="Espace réservé du contenu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34" name="Espace réservé du contenu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cxnSp>
        <p:nvCxnSpPr>
          <p:cNvPr id="10" name="Connecteur droit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BE45-4A2B-4C4B-9779-E54C533B1D7D}" type="datetimeFigureOut">
              <a:rPr lang="fr-FR" smtClean="0"/>
              <a:pPr/>
              <a:t>24/12/2018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9BBE-51CA-45EE-A6DA-9D3E6308544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BE45-4A2B-4C4B-9779-E54C533B1D7D}" type="datetimeFigureOut">
              <a:rPr lang="fr-FR" smtClean="0"/>
              <a:pPr/>
              <a:t>24/12/2018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9BBE-51CA-45EE-A6DA-9D3E63085442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ce réservé du contenu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31" name="Titr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908BE45-4A2B-4C4B-9779-E54C533B1D7D}" type="datetimeFigureOut">
              <a:rPr lang="fr-FR" smtClean="0"/>
              <a:pPr/>
              <a:t>24/12/2018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5969BBE-51CA-45EE-A6DA-9D3E6308544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fr-FR" dirty="0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BE45-4A2B-4C4B-9779-E54C533B1D7D}" type="datetimeFigureOut">
              <a:rPr lang="fr-FR" smtClean="0"/>
              <a:pPr/>
              <a:t>24/12/2018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969BBE-51CA-45EE-A6DA-9D3E6308544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908BE45-4A2B-4C4B-9779-E54C533B1D7D}" type="datetimeFigureOut">
              <a:rPr lang="fr-FR" smtClean="0"/>
              <a:pPr/>
              <a:t>24/12/2018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35969BBE-51CA-45EE-A6DA-9D3E6308544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814186" y="2931256"/>
            <a:ext cx="2928958" cy="1439408"/>
          </a:xfrm>
        </p:spPr>
        <p:txBody>
          <a:bodyPr/>
          <a:lstStyle/>
          <a:p>
            <a:r>
              <a:rPr lang="ar-DZ" sz="540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وَاصِل</a:t>
            </a:r>
            <a:endParaRPr lang="fr-FR" sz="5400" dirty="0">
              <a:solidFill>
                <a:schemeClr val="bg2">
                  <a:lumMod val="75000"/>
                </a:schemeClr>
              </a:solidFill>
              <a:effectLst/>
            </a:endParaRPr>
          </a:p>
        </p:txBody>
      </p:sp>
      <p:pic>
        <p:nvPicPr>
          <p:cNvPr id="1030" name="Picture 6" descr="C:\Program Files\Microsoft Office\MEDIA\CAGCAT10\j0298897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3061162"/>
            <a:ext cx="831989" cy="726728"/>
          </a:xfrm>
          <a:prstGeom prst="rect">
            <a:avLst/>
          </a:prstGeom>
          <a:noFill/>
        </p:spPr>
      </p:pic>
      <p:sp>
        <p:nvSpPr>
          <p:cNvPr id="10" name="Titre 1"/>
          <p:cNvSpPr txBox="1">
            <a:spLocks/>
          </p:cNvSpPr>
          <p:nvPr/>
        </p:nvSpPr>
        <p:spPr>
          <a:xfrm>
            <a:off x="3286116" y="2132468"/>
            <a:ext cx="2928958" cy="1439408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DZ" sz="2800" b="0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3D4523"/>
                </a:solidFill>
                <a:uLnTx/>
                <a:uFillTx/>
                <a:latin typeface="+mj-lt"/>
                <a:ea typeface="+mj-ea"/>
                <a:cs typeface="+mj-cs"/>
              </a:rPr>
              <a:t>تطبيق</a:t>
            </a:r>
            <a:endParaRPr kumimoji="0" lang="fr-FR" sz="5400" b="0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3D4523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428992" y="642918"/>
            <a:ext cx="46606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DZ" sz="2000" dirty="0" smtClean="0">
                <a:solidFill>
                  <a:schemeClr val="tx1">
                    <a:lumMod val="85000"/>
                  </a:schemeClr>
                </a:solidFill>
              </a:rPr>
              <a:t>من تصميم أستاذ التعليم الثانوي /سبع إسماعيل   </a:t>
            </a:r>
          </a:p>
          <a:p>
            <a:pPr algn="r" rtl="1"/>
            <a:r>
              <a:rPr lang="ar-DZ" sz="2000" dirty="0" smtClean="0">
                <a:solidFill>
                  <a:schemeClr val="tx1">
                    <a:lumMod val="85000"/>
                  </a:schemeClr>
                </a:solidFill>
              </a:rPr>
              <a:t>ثانوية المجاهد   بضياف قدور فاتيس/ولاية أدرار</a:t>
            </a:r>
          </a:p>
          <a:p>
            <a:pPr algn="r" rtl="1"/>
            <a:r>
              <a:rPr lang="ar-DZ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بفضل من الله تعالى</a:t>
            </a:r>
          </a:p>
          <a:p>
            <a:pPr algn="r" rtl="1"/>
            <a:r>
              <a:rPr lang="ar-DZ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فلا</a:t>
            </a:r>
            <a:r>
              <a:rPr lang="fr-FR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ar-DZ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تنسونا من دعائكم الخالص لي ولوالدي </a:t>
            </a:r>
            <a:r>
              <a:rPr lang="ar-DZ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الكريمين</a:t>
            </a:r>
            <a:endParaRPr lang="fr-FR" sz="20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r" rtl="1"/>
            <a:endParaRPr lang="fr-FR" sz="20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r" rtl="1"/>
            <a:endParaRPr lang="ar-DZ" sz="20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r" rtl="1"/>
            <a:r>
              <a:rPr lang="fr-FR" sz="2000" dirty="0" smtClean="0">
                <a:solidFill>
                  <a:srgbClr val="3D4523"/>
                </a:solidFill>
              </a:rPr>
              <a:t>by: sebaa.ismail@gmail.com           ©2018</a:t>
            </a:r>
            <a:endParaRPr lang="fr-FR" sz="2000" dirty="0">
              <a:solidFill>
                <a:srgbClr val="3D452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i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pi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i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128</TotalTime>
  <Words>33</Words>
  <Application>Microsoft Office PowerPoint</Application>
  <PresentationFormat>Affichage à l'écran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Papier</vt:lpstr>
      <vt:lpstr>وَاصِل</vt:lpstr>
      <vt:lpstr>Diapositive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وَاصِل</dc:title>
  <dc:creator>Ismail</dc:creator>
  <cp:lastModifiedBy>Ismail</cp:lastModifiedBy>
  <cp:revision>16</cp:revision>
  <dcterms:created xsi:type="dcterms:W3CDTF">2018-12-24T12:32:24Z</dcterms:created>
  <dcterms:modified xsi:type="dcterms:W3CDTF">2018-12-24T16:56:20Z</dcterms:modified>
</cp:coreProperties>
</file>