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5418-DE89-4B6F-9273-E4DFA19D84FA}" type="datetimeFigureOut">
              <a:rPr lang="es-AR" smtClean="0"/>
              <a:t>20/2/2024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137C2-601F-4583-8E69-68FC3EC973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547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37C2-601F-4583-8E69-68FC3EC97366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685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4" y="5254284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7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E612425-1B4B-4856-B4F0-0A56AD8CBA93}" type="datetime1">
              <a:rPr lang="es-AR" smtClean="0"/>
              <a:t>20/2/2024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8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30B-59C1-41F4-8900-FEB7BC7D0C10}" type="datetime1">
              <a:rPr lang="es-AR" smtClean="0"/>
              <a:t>20/2/2024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5FF6-D293-459B-BD0F-95D76AB6C1D5}" type="datetime1">
              <a:rPr lang="es-AR" smtClean="0"/>
              <a:t>20/2/2024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AE66FE3-8DD4-4840-B6B5-E6B6D0EAFF22}" type="datetime1">
              <a:rPr lang="es-AR" smtClean="0"/>
              <a:t>20/2/2024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7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5" y="7035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4" y="309491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6313B0-59A3-45B0-8287-F0463445B459}" type="datetime1">
              <a:rPr lang="es-AR" smtClean="0"/>
              <a:t>20/2/2024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7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5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5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B6796A7-1139-40BB-B0EA-C80A524482E0}" type="datetime1">
              <a:rPr lang="es-AR" smtClean="0"/>
              <a:t>20/2/2024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9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29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29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28C34CB-7FEA-4415-864A-22BB74AB56D1}" type="datetime1">
              <a:rPr lang="es-AR" smtClean="0"/>
              <a:t>20/2/2024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CF0-8813-43A5-9F68-E9F92E485EC5}" type="datetime1">
              <a:rPr lang="es-AR" smtClean="0"/>
              <a:t>20/2/2024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3DC487-98F8-4403-AEE8-CB15E2F03293}" type="datetime1">
              <a:rPr lang="es-AR" smtClean="0"/>
              <a:t>20/2/2024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1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1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D279DF0-3CD4-4186-8950-FFD920457C34}" type="datetime1">
              <a:rPr lang="es-AR" smtClean="0"/>
              <a:t>20/2/2024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0714E59-0337-4F9B-BEBF-80BBB6CCD845}" type="datetime1">
              <a:rPr lang="es-AR" smtClean="0"/>
              <a:t>20/2/2024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5" y="14069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5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31DEB04-09D1-4478-8503-EC6AB5218F1A}" type="datetime1">
              <a:rPr lang="es-AR" smtClean="0"/>
              <a:t>20/2/2024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1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F15941B-9A70-4759-9222-9EBB49A6432B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1</a:t>
            </a:fld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5004048" y="216527"/>
            <a:ext cx="39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TRABAJO FINAL - Proyecto DATA SCIENCE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907704" y="1321024"/>
            <a:ext cx="5328592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A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</a:t>
            </a:r>
            <a:r>
              <a:rPr lang="es-AR" sz="5400" dirty="0">
                <a:latin typeface="Arial" panose="020B0604020202020204" pitchFamily="34" charset="0"/>
                <a:cs typeface="Arial" panose="020B0604020202020204" pitchFamily="34" charset="0"/>
              </a:rPr>
              <a:t>de Indicadores de Enfermedades Cardíacas</a:t>
            </a:r>
          </a:p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3275856" y="6093296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Burguener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A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Comisión </a:t>
            </a:r>
            <a:r>
              <a:rPr lang="es-AR" sz="1400" i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A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s-AR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46320 </a:t>
            </a:r>
            <a:r>
              <a:rPr lang="es-AR" sz="1400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A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CoderHouse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10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5364088" y="9087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s-AR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1946" y="241671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99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11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899592" y="1052736"/>
            <a:ext cx="7488832" cy="3693319"/>
          </a:xfrm>
          <a:prstGeom prst="rect">
            <a:avLst/>
          </a:prstGeom>
          <a:ln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El riesgo de sufrir un ataque cardiaco tiene una mayor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correlación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con la diabetes, el colesterol y las horas de ejercicio por semana que realiza una persona.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riesgo de un ataque cardiaco no depende en gran magnitud de las horas de sedentarismo por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día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de las personas.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3-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El consumo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de alcohol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tiene una gran influencia en la posibilidad de sufrir o no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ataques.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4-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Fumar no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implica una mayor probabilidad, o una causa importante de ataque cardiaco</a:t>
            </a:r>
            <a:r>
              <a:rPr lang="es-ES" i="1" dirty="0"/>
              <a:t>.</a:t>
            </a:r>
            <a:endParaRPr lang="es-ES" dirty="0"/>
          </a:p>
          <a:p>
            <a:endParaRPr lang="es-AR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97152"/>
            <a:ext cx="7488832" cy="129614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47456" y="184284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84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2</a:t>
            </a:fld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980728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 A TRATAR: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/>
              <a:t/>
            </a:r>
            <a:br>
              <a:rPr lang="es-ES" sz="2000" dirty="0"/>
            </a:br>
            <a:endParaRPr lang="es-AR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979712" y="1846284"/>
            <a:ext cx="4176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	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Contexto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Audiencia</a:t>
            </a:r>
          </a:p>
          <a:p>
            <a:endParaRPr lang="es-E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	Resumen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  <a:p>
            <a:endParaRPr lang="es-ES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	Preguntas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Interés</a:t>
            </a:r>
          </a:p>
          <a:p>
            <a:endParaRPr lang="es-ES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	Análisis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Exploratorio </a:t>
            </a: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ES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	Insights 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87624" y="1846284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1.</a:t>
            </a:r>
            <a:endParaRPr lang="es-AR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90830" y="265734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2.</a:t>
            </a:r>
            <a:endParaRPr lang="es-AR" sz="20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87624" y="3492888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3.</a:t>
            </a:r>
            <a:endParaRPr lang="es-AR" sz="20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187624" y="430513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4.</a:t>
            </a:r>
            <a:endParaRPr lang="es-AR" sz="20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187624" y="5127684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5.</a:t>
            </a:r>
            <a:endParaRPr lang="es-AR" sz="2000" b="1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2123728" y="1784731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272283" y="190244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74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866737" y="464729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1º - Contexto y Audiencia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66737" y="1021355"/>
            <a:ext cx="676875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ataques cardíacos o infartos de miocardio siguen siendo un importante problema de salud mundial, lo que requiere una comprensión más profunda de sus precursores y posibles factores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atenuantes, que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incluyen edad, niveles de colesterol, presión arterial, hábitos de fumar, patrones de ejercicio, preferencias dietéticas y más, con el objetivo de dilucidar la compleja interacción de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estos factores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para determinar la probabilidad de un ataque cardíaco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u="sng" dirty="0">
                <a:latin typeface="Arial" panose="020B0604020202020204" pitchFamily="34" charset="0"/>
                <a:cs typeface="Arial" panose="020B0604020202020204" pitchFamily="34" charset="0"/>
              </a:rPr>
              <a:t>AUDIENCIA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de mucho interés para el ámbito médico y de salud publica/privada, poder predecir en la medida de lo posible, el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desencadenante de ataques cardiacos o infartos,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para poder actuar preventivamente sobre cada caso. 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275374" y="172341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73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4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827584" y="683366"/>
            <a:ext cx="405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2º - Resumen de Metadata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1268760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Número de variables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 Tipos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		1. categórico 15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	2. Numérico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Número de observaciones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8763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Faltante datos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0</a:t>
            </a:r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Filas duplicadas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Edad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está altamente correlacionada con el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Tabaquismo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Sexo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está altamente correlacionado con F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umar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30361" y="5085184"/>
            <a:ext cx="722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del Análisis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dilucidar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la compleja interacción de estas variables para determinar la probabilidad de un ataque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cardíaco</a:t>
            </a:r>
            <a:r>
              <a:rPr lang="es-ES" i="1" dirty="0" smtClean="0"/>
              <a:t>.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4247456" y="184284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0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5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1043608" y="620687"/>
            <a:ext cx="48965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3º - </a:t>
            </a:r>
            <a:r>
              <a:rPr lang="es-A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Preguntas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 Interés</a:t>
            </a:r>
          </a:p>
          <a:p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1043608" y="1275169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Pregunta: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¿Hay una relación entre la edad de las personas y el riesgo de sufrir ataques al corazón?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43608" y="1916832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Pregunta: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¿Existe relación entre el continente en el que habitan las personas y la posibilidad mayor o menor de sufrir ataques cardiacos?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43608" y="255704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Pregunta: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¿Existe relación entre la edad y el nivel promedio de colesterol en las personas?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043608" y="314096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Pregunta: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¿Hay una relación entre el nivel de diabetes, colesterol y las horas de ejercitación que realiza una persona con la posibilidad de sufrir ataques cardiacos?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63646" y="3789040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Pregunta: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¿influye en la posibilidad de sufrir ataques cardiacos la cantidad de horas que pasa una persona de forma sedentaria diariamente?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32070" y="4529367"/>
            <a:ext cx="7396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Pregunta: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¿Se relaciona el consumo de alcohol con la posibilidad de sufrir un ataque?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43607" y="5013176"/>
            <a:ext cx="7385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Pregunta: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¿Se relaciona el consumo de tabaco con la posibilidad de sufrir un ataque?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247456" y="189221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6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661120" y="591652"/>
            <a:ext cx="40391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4º -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Análisis Exploratorio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(EDA)</a:t>
            </a:r>
          </a:p>
          <a:p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081772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“Relación entre la edad y los ataques cardiacos”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91614"/>
            <a:ext cx="1436221" cy="374441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34" y="1268760"/>
            <a:ext cx="6357849" cy="3283332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2483768" y="4735592"/>
            <a:ext cx="6357849" cy="1600438"/>
          </a:xfrm>
          <a:prstGeom prst="rect">
            <a:avLst/>
          </a:prstGeom>
          <a:ln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AR" sz="1600" i="1" dirty="0"/>
              <a:t>Se puede observar que el riesgo de sufrir ataques de tipo cardiacos incrementa en edades mayores pero a diferencia de lo pensado, en la temprana edad y teniendo en cuenta otro tipo de factores asociados hay una gran posibilidad de sufrir los mismos.</a:t>
            </a:r>
            <a:endParaRPr lang="es-AR" sz="1600" dirty="0"/>
          </a:p>
          <a:p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27984" y="9080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89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7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404244" y="332656"/>
            <a:ext cx="294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“Relación entre el continente habitado y sufrir ataques cardiacos”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5" y="1340768"/>
            <a:ext cx="7798505" cy="324036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5196" y="4725144"/>
            <a:ext cx="7792144" cy="1077218"/>
          </a:xfrm>
          <a:prstGeom prst="rect">
            <a:avLst/>
          </a:prstGeom>
          <a:ln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i="1" dirty="0" smtClean="0"/>
              <a:t>Se </a:t>
            </a:r>
            <a:r>
              <a:rPr lang="es-ES" sz="1600" i="1" dirty="0"/>
              <a:t>concentra en los continentes europeo y </a:t>
            </a:r>
            <a:r>
              <a:rPr lang="es-ES" sz="1600" i="1" dirty="0" smtClean="0"/>
              <a:t>asiático </a:t>
            </a:r>
            <a:r>
              <a:rPr lang="es-ES" sz="1600" i="1" dirty="0"/>
              <a:t>la mayor cantidad de individuos con posibilidad de sufrir ataques cardiacos. </a:t>
            </a:r>
            <a:r>
              <a:rPr lang="es-ES" sz="1600" i="1" dirty="0" smtClean="0"/>
              <a:t>Otros </a:t>
            </a:r>
            <a:r>
              <a:rPr lang="es-ES" sz="1600" i="1" dirty="0"/>
              <a:t>factores inciden (por ejemplo: el </a:t>
            </a:r>
            <a:r>
              <a:rPr lang="es-ES" sz="1600" i="1" dirty="0" smtClean="0"/>
              <a:t>estrés) </a:t>
            </a:r>
            <a:r>
              <a:rPr lang="es-ES" sz="1600" i="1" dirty="0"/>
              <a:t>para que haya una mayor cantidad de casos en estos </a:t>
            </a:r>
            <a:r>
              <a:rPr lang="es-ES" sz="1600" i="1" dirty="0" smtClean="0"/>
              <a:t>continentes, respecto a áfrica o Sudamérica.</a:t>
            </a:r>
            <a:endParaRPr lang="es-AR" sz="16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247456" y="19153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52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8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582541" y="102311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“Relación entre la edad y el Colesterol”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1" y="2276872"/>
            <a:ext cx="1512168" cy="352241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33" y="1124744"/>
            <a:ext cx="6291353" cy="331236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458046" y="4691293"/>
            <a:ext cx="6291353" cy="1107996"/>
          </a:xfrm>
          <a:prstGeom prst="rect">
            <a:avLst/>
          </a:prstGeom>
          <a:ln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i="1" dirty="0" smtClean="0"/>
              <a:t>No hay </a:t>
            </a:r>
            <a:r>
              <a:rPr lang="es-ES" sz="1600" i="1" dirty="0"/>
              <a:t>una </a:t>
            </a:r>
            <a:r>
              <a:rPr lang="es-ES" sz="1600" i="1" dirty="0" smtClean="0"/>
              <a:t>relación </a:t>
            </a:r>
            <a:r>
              <a:rPr lang="es-ES" sz="1600" i="1" dirty="0"/>
              <a:t>directa entre la edad y el nivel de colesterol, si no que influye en ese nivel otros factores referidos a la salud de las </a:t>
            </a:r>
            <a:r>
              <a:rPr lang="es-ES" sz="1600" i="1" dirty="0" smtClean="0"/>
              <a:t>personas.</a:t>
            </a:r>
            <a:endParaRPr lang="es-ES" sz="1600" dirty="0"/>
          </a:p>
          <a:p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47456" y="238985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31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41B-9A70-4759-9222-9EBB49A6432B}" type="slidenum">
              <a:rPr lang="es-AR" smtClean="0"/>
              <a:t>9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452589" y="62068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“Relación entre el nivel de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colesterol, horas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ejercitación, horas sedentarias, consumo de alcohol y de tabaco con la posibilidad de sufrir un ataque cardiaco”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064896" cy="453650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47456" y="10251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Indicadores de Enfermedades Cardíacas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32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1432</TotalTime>
  <Words>432</Words>
  <Application>Microsoft Office PowerPoint</Application>
  <PresentationFormat>Presentación en pantalla (4:3)</PresentationFormat>
  <Paragraphs>89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Brío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burguener</dc:creator>
  <cp:lastModifiedBy>Anabella Grigolato</cp:lastModifiedBy>
  <cp:revision>19</cp:revision>
  <dcterms:created xsi:type="dcterms:W3CDTF">2024-02-20T19:52:47Z</dcterms:created>
  <dcterms:modified xsi:type="dcterms:W3CDTF">2024-02-21T20:58:04Z</dcterms:modified>
</cp:coreProperties>
</file>