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24" r:id="rId4"/>
    <p:sldId id="363" r:id="rId5"/>
    <p:sldId id="362" r:id="rId6"/>
    <p:sldId id="364" r:id="rId7"/>
    <p:sldId id="365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én Fernández" initials="BF" lastIdx="3" clrIdx="0">
    <p:extLst>
      <p:ext uri="{19B8F6BF-5375-455C-9EA6-DF929625EA0E}">
        <p15:presenceInfo xmlns:p15="http://schemas.microsoft.com/office/powerpoint/2012/main" userId="70069931a54e7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8FF64-BC0C-4C01-9342-EE4F10F3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41ED88-11A9-4E2A-9B6C-D0209C3E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D8036-1D26-482E-86C1-CADD6D07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F3906-EA15-43DD-98E3-4AF6B086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634CD-26C2-4FFF-86E4-8969F64F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23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106C6-0AC0-4488-A680-9BD22F83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A4A525-CF2C-45CA-944D-A7E0E26E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6BB5C-BFBC-4B58-ADB3-1857B65E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8D4B4-566E-464A-8F8A-08B7DE3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2B755-145D-4363-8A52-1206B7BE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442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64D770-207E-4812-BCD1-A2CC2C19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774F4A-F987-4B40-BBDD-43265A93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94F71-6981-492A-BAD1-DF739113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BB413-9C19-496A-BAC2-64AEA2CA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9CE11-F145-444C-BD06-02311730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372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9712-D1B2-423F-B070-FF37A2AE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76429-CBF0-4B74-92C3-2DD1D5ED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24C07-13F2-4B52-8315-A305AE30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4FDBA-5344-40EC-888D-4EAC5CA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0217B-BC99-4BF1-958D-17E552AD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1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E62DC-5C54-41D3-9C87-DA245E86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E4993-967F-4A8E-99D7-029EED6F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F6C71-4A53-48B9-985D-3B582FB3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7165F-D7C3-4703-8B61-252D993F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2EADB-8D20-4BBB-9E55-AB4CCCF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D007D-F74B-4CD3-9662-3D102047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E0E8C-454D-46DA-B77F-27635828E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C5C1ED-D4DB-4042-B557-2C5B3032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2E971F-6CFB-481C-977A-37BE1DC1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70A7F-BB0B-4DCC-AB68-F6BF1DDE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6DAB-D6C9-4932-870D-01545851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917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A11DE-20DC-490D-9979-B22EE08B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A17E8-DF95-45F7-85C5-597AE232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D1F863-E05B-4830-9F6C-5CB05E47A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2EF21E-ACEC-4990-BB77-DE5CC5598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AB4589-0B69-46DF-B87C-25C9E115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526804-5EFE-48C2-8B11-BCFEFC84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1BBC69-E600-4800-8C87-D19D2C82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F4C535-4F7B-4853-842F-5EE1EBA0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61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8903C-7B68-4123-81AD-6F1B383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849AD1-4A7C-4F52-A350-3B6AF912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264A9B-E243-4AAA-A17C-F2C63CA1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9C997E-5595-47CA-BB2A-F5C01BF4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86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0D3EF7-BC71-4021-9ABF-9A02E64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DD3296-BC10-4047-B165-A31513AA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0AF83-A06E-404A-9ADB-1A6DD46B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331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EC908-A782-4749-BB87-514FE60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0EBB7-A10D-48C8-B2C6-6A3EDF19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A4ECF-4BEC-4712-97DE-F4F3756F3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2E3AE0-9AD3-41D7-9BEC-759DF0ED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B9CE54-1560-418C-ACB5-7AE25AFD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98FC1-2E57-4AD2-8A13-F7E55EC6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402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1B910-16EC-4FF3-A212-AE22DAE7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0E0825-24C0-4623-9299-75759CAF8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A31D23-5F77-471A-BC95-9E9579917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ECFA8-904D-4D26-983B-225BF4AB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25E79C-BD4D-4C98-931B-4731901D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BF2075-1BC2-4376-B23A-C139DE3C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194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2940E3-186E-4DF2-B96C-39432FCC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4B8AA-29A3-4E72-88DB-952C0A39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EEAE7-B73B-4FB4-9616-06DA2FF67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5275-F529-487C-AB6F-F3850D5E4153}" type="datetimeFigureOut">
              <a:rPr lang="es-CL" smtClean="0"/>
              <a:t>21-07-2022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E00CF-7997-42F5-80D4-E4869BD5A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7F864-ED35-438E-B648-491C6601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16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5617F-BC4C-480B-8C8D-B3A4D81F4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Series de Tiempo</a:t>
            </a:r>
            <a:br>
              <a:rPr lang="es-CL" dirty="0"/>
            </a:br>
            <a:r>
              <a:rPr lang="es-CL" dirty="0"/>
              <a:t>Modelos AR y 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F2B59-62DF-4CCD-B12C-DAA5B3146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</a:t>
            </a:r>
            <a:r>
              <a:rPr lang="es-CL" dirty="0" err="1"/>
              <a:t>odrigo</a:t>
            </a:r>
            <a:r>
              <a:rPr lang="es-CL" dirty="0"/>
              <a:t> Ortiz, PhD</a:t>
            </a:r>
          </a:p>
        </p:txBody>
      </p:sp>
    </p:spTree>
    <p:extLst>
      <p:ext uri="{BB962C8B-B14F-4D97-AF65-F5344CB8AC3E}">
        <p14:creationId xmlns:p14="http://schemas.microsoft.com/office/powerpoint/2010/main" val="3305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36FB3-3D9C-4352-B9A8-7F44B57C0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Modelos AR(p)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8AA2D-BB88-4CB2-9698-9491126D7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731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47E17-FBCD-4094-AD1E-9A9DF99C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Esperanza y varianza incondicional para un AR(1) estacionario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1E536B-9867-4EAB-B026-9D559D331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          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𝑊𝑁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CL" b="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1E536B-9867-4EAB-B026-9D559D331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1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36FB3-3D9C-4352-B9A8-7F44B57C0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Modelos MA(q)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8AA2D-BB88-4CB2-9698-9491126D7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652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86B5-1B4F-2CF4-5003-2757B5FE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Medias Móviles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22EF961-B0DF-51ED-2E69-9CADA221D4AD}"/>
                  </a:ext>
                </a:extLst>
              </p:cNvPr>
              <p:cNvSpPr txBox="1"/>
              <p:nvPr/>
            </p:nvSpPr>
            <p:spPr>
              <a:xfrm>
                <a:off x="960120" y="1949159"/>
                <a:ext cx="10805160" cy="1200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s-CL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CL" sz="3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 sz="3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L" sz="3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−...−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CL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=1,...,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𝑝𝑎𝑟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á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𝑚𝑒𝑡𝑟𝑜𝑠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{</m:t>
                    </m:r>
                    <m:sSub>
                      <m:sSubPr>
                        <m:ctrlP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 ~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𝑅𝐵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(0,</m:t>
                    </m:r>
                    <m:sSubSup>
                      <m:sSubSupPr>
                        <m:ctrlP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CL" sz="2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L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22EF961-B0DF-51ED-2E69-9CADA221D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1949159"/>
                <a:ext cx="10805160" cy="1200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03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9D55F-4CD4-705A-F13B-05077DC4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91680-77C9-8FC2-0526-7D365A93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Bitcoin USD</a:t>
            </a:r>
          </a:p>
          <a:p>
            <a:r>
              <a:rPr lang="es-CL" dirty="0"/>
              <a:t>Ethereum USD</a:t>
            </a:r>
          </a:p>
          <a:p>
            <a:r>
              <a:rPr lang="es-CL" b="0" i="0" dirty="0" err="1">
                <a:solidFill>
                  <a:srgbClr val="232A31"/>
                </a:solidFill>
                <a:effectLst/>
                <a:latin typeface="Yahoo Sans Finance"/>
              </a:rPr>
              <a:t>Tether</a:t>
            </a:r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 USD</a:t>
            </a:r>
          </a:p>
          <a:p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USD </a:t>
            </a:r>
            <a:r>
              <a:rPr lang="es-CL" b="0" i="0" dirty="0" err="1">
                <a:solidFill>
                  <a:srgbClr val="232A31"/>
                </a:solidFill>
                <a:effectLst/>
                <a:latin typeface="Yahoo Sans Finance"/>
              </a:rPr>
              <a:t>Coin</a:t>
            </a:r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 USD</a:t>
            </a:r>
            <a:endParaRPr lang="es-CL" dirty="0">
              <a:solidFill>
                <a:srgbClr val="232A31"/>
              </a:solidFill>
              <a:latin typeface="Yahoo Sans Finance"/>
            </a:endParaRPr>
          </a:p>
          <a:p>
            <a:r>
              <a:rPr lang="es-CL" b="0" i="0" dirty="0" err="1">
                <a:solidFill>
                  <a:srgbClr val="232A31"/>
                </a:solidFill>
                <a:effectLst/>
                <a:latin typeface="Yahoo Sans Finance"/>
              </a:rPr>
              <a:t>Binance</a:t>
            </a:r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 </a:t>
            </a:r>
            <a:r>
              <a:rPr lang="es-CL" b="0" i="0" dirty="0" err="1">
                <a:solidFill>
                  <a:srgbClr val="232A31"/>
                </a:solidFill>
                <a:effectLst/>
                <a:latin typeface="Yahoo Sans Finance"/>
              </a:rPr>
              <a:t>Coin</a:t>
            </a:r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 USD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57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9D55F-4CD4-705A-F13B-05077DC4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91680-77C9-8FC2-0526-7D365A93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Bitcoin USD (BTC-USD)</a:t>
            </a:r>
          </a:p>
          <a:p>
            <a:pPr lvl="1"/>
            <a:r>
              <a:rPr lang="es-CL" dirty="0"/>
              <a:t>2014-09-17</a:t>
            </a:r>
          </a:p>
          <a:p>
            <a:r>
              <a:rPr lang="es-CL" dirty="0"/>
              <a:t>Ethereum USD (ETH-USD)</a:t>
            </a:r>
          </a:p>
          <a:p>
            <a:pPr lvl="1"/>
            <a:r>
              <a:rPr lang="es-CL" dirty="0"/>
              <a:t>2017-11-09</a:t>
            </a:r>
          </a:p>
          <a:p>
            <a:r>
              <a:rPr lang="es-CL" b="0" i="0" dirty="0" err="1">
                <a:solidFill>
                  <a:srgbClr val="232A31"/>
                </a:solidFill>
                <a:effectLst/>
                <a:latin typeface="Yahoo Sans Finance"/>
              </a:rPr>
              <a:t>Tether</a:t>
            </a:r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 USD (USDT-USD)</a:t>
            </a:r>
          </a:p>
          <a:p>
            <a:pPr lvl="1"/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2017-11-09</a:t>
            </a:r>
          </a:p>
          <a:p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USD </a:t>
            </a:r>
            <a:r>
              <a:rPr lang="es-CL" b="0" i="0" dirty="0" err="1">
                <a:solidFill>
                  <a:srgbClr val="232A31"/>
                </a:solidFill>
                <a:effectLst/>
                <a:latin typeface="Yahoo Sans Finance"/>
              </a:rPr>
              <a:t>Coin</a:t>
            </a:r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 USD (</a:t>
            </a:r>
            <a:r>
              <a:rPr lang="es-CL" dirty="0">
                <a:solidFill>
                  <a:srgbClr val="232A31"/>
                </a:solidFill>
                <a:latin typeface="Yahoo Sans Finance"/>
              </a:rPr>
              <a:t>USDC-USD)</a:t>
            </a:r>
          </a:p>
          <a:p>
            <a:pPr lvl="1"/>
            <a:r>
              <a:rPr lang="es-CL" dirty="0">
                <a:solidFill>
                  <a:srgbClr val="232A31"/>
                </a:solidFill>
                <a:latin typeface="Yahoo Sans Finance"/>
              </a:rPr>
              <a:t>2018-10-08</a:t>
            </a:r>
          </a:p>
          <a:p>
            <a:r>
              <a:rPr lang="es-CL" b="0" i="0" dirty="0" err="1">
                <a:solidFill>
                  <a:srgbClr val="232A31"/>
                </a:solidFill>
                <a:effectLst/>
                <a:latin typeface="Yahoo Sans Finance"/>
              </a:rPr>
              <a:t>Binance</a:t>
            </a:r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 </a:t>
            </a:r>
            <a:r>
              <a:rPr lang="es-CL" b="0" i="0" dirty="0" err="1">
                <a:solidFill>
                  <a:srgbClr val="232A31"/>
                </a:solidFill>
                <a:effectLst/>
                <a:latin typeface="Yahoo Sans Finance"/>
              </a:rPr>
              <a:t>Coin</a:t>
            </a:r>
            <a:r>
              <a:rPr lang="es-CL" b="0" i="0" dirty="0">
                <a:solidFill>
                  <a:srgbClr val="232A31"/>
                </a:solidFill>
                <a:effectLst/>
                <a:latin typeface="Yahoo Sans Finance"/>
              </a:rPr>
              <a:t> USD (BNB-USD)</a:t>
            </a:r>
          </a:p>
          <a:p>
            <a:pPr lvl="1"/>
            <a:r>
              <a:rPr lang="es-CL" dirty="0"/>
              <a:t>2017-11-09</a:t>
            </a:r>
          </a:p>
        </p:txBody>
      </p:sp>
    </p:spTree>
    <p:extLst>
      <p:ext uri="{BB962C8B-B14F-4D97-AF65-F5344CB8AC3E}">
        <p14:creationId xmlns:p14="http://schemas.microsoft.com/office/powerpoint/2010/main" val="1523812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6410</TotalTime>
  <Words>146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Yahoo Sans Finance</vt:lpstr>
      <vt:lpstr>Tema de Office</vt:lpstr>
      <vt:lpstr>Series de Tiempo Modelos AR y MA</vt:lpstr>
      <vt:lpstr>Modelos AR(p)</vt:lpstr>
      <vt:lpstr>Esperanza y varianza incondicional para un AR(1) estacionario</vt:lpstr>
      <vt:lpstr>Modelos MA(q)</vt:lpstr>
      <vt:lpstr>Modelos de Medias Móviles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Econometría Financiera Clase 1: Repaso Estadística</dc:title>
  <dc:creator>Belén Fernández</dc:creator>
  <cp:lastModifiedBy>Rodrigo Ortiz Henríquez</cp:lastModifiedBy>
  <cp:revision>121</cp:revision>
  <dcterms:created xsi:type="dcterms:W3CDTF">2021-06-22T17:58:48Z</dcterms:created>
  <dcterms:modified xsi:type="dcterms:W3CDTF">2022-07-21T15:50:47Z</dcterms:modified>
</cp:coreProperties>
</file>