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77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961C4-4B52-46F6-A9B1-B6A1281D1ECF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F886A-F4C9-4968-8606-B3267E794F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0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p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563563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357313" y="561975"/>
            <a:ext cx="1071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ro-RO" sz="1200" smtClean="0"/>
              <a:t>Universitatea Politehnica București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2775" y="549275"/>
            <a:ext cx="16414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611188" y="3573463"/>
            <a:ext cx="79216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1547813" y="3716338"/>
            <a:ext cx="6178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vi-VN" sz="2000">
                <a:solidFill>
                  <a:srgbClr val="7F7F7F"/>
                </a:solidFill>
              </a:rPr>
              <a:t>Sesiunea de Comunicări Științifice Studențești -  Mai 201</a:t>
            </a:r>
            <a:r>
              <a:rPr lang="ro-RO" sz="2000">
                <a:solidFill>
                  <a:srgbClr val="7F7F7F"/>
                </a:solidFill>
              </a:rPr>
              <a:t>4</a:t>
            </a:r>
            <a:endParaRPr lang="en-US" sz="2000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46265-2F06-4613-B4D8-465A67093F7E}" type="datetimeFigureOut">
              <a:rPr lang="en-US" smtClean="0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74D7-F284-475C-B9BC-A132673BE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6EDB8-B1C1-4014-B250-BDBE9C76F265}" type="datetimeFigureOut">
              <a:rPr lang="en-US" smtClean="0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DEB92-67F3-4873-97CE-45818E466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42B81-AD8F-485B-8E81-EFFFEB2878A3}" type="datetimeFigureOut">
              <a:rPr lang="en-US" smtClean="0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7BC77-64CB-48D6-910D-F582119DC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2224C6D-27BB-4C99-8FC7-7FCAFC5982FB}" type="slidenum">
              <a:rPr lang="ro-RO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o-RO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372225"/>
            <a:ext cx="10080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0" y="6308725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786688" y="6308725"/>
            <a:ext cx="135731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608138" y="6402388"/>
            <a:ext cx="6178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 sz="1600">
                <a:solidFill>
                  <a:srgbClr val="7F7F7F"/>
                </a:solidFill>
              </a:rPr>
              <a:t>Sesiunea de Comunicări Științifice Studențești -  Mai 201</a:t>
            </a:r>
            <a:r>
              <a:rPr lang="ro-RO" sz="1600">
                <a:solidFill>
                  <a:srgbClr val="7F7F7F"/>
                </a:solidFill>
              </a:rPr>
              <a:t>4</a:t>
            </a:r>
            <a:endParaRPr lang="en-US" sz="1600">
              <a:solidFill>
                <a:srgbClr val="7F7F7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11188" y="836613"/>
            <a:ext cx="85328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-14288" y="836613"/>
            <a:ext cx="62547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13995"/>
          </a:xfrm>
        </p:spPr>
        <p:txBody>
          <a:bodyPr anchor="ctr"/>
          <a:lstStyle>
            <a:lvl1pPr>
              <a:buClr>
                <a:srgbClr val="0070C0"/>
              </a:buClr>
              <a:defRPr/>
            </a:lvl1pPr>
            <a:lvl2pPr>
              <a:buClr>
                <a:srgbClr val="7030A0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D3A21B9-BF97-4BEB-8FD0-7E374D8A8A65}" type="slidenum">
              <a:rPr lang="ro-RO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o-RO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372225"/>
            <a:ext cx="10080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0" y="6308725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786688" y="6308725"/>
            <a:ext cx="135731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608138" y="6402388"/>
            <a:ext cx="6178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 sz="1600">
                <a:solidFill>
                  <a:srgbClr val="7F7F7F"/>
                </a:solidFill>
              </a:rPr>
              <a:t>Sesiunea de Comunicări Științifice Studențești -  Mai 201</a:t>
            </a:r>
            <a:r>
              <a:rPr lang="ro-RO" sz="1600">
                <a:solidFill>
                  <a:srgbClr val="7F7F7F"/>
                </a:solidFill>
              </a:rPr>
              <a:t>4</a:t>
            </a:r>
            <a:endParaRPr lang="en-US" sz="1600">
              <a:solidFill>
                <a:srgbClr val="7F7F7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46125" y="4437063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46125" y="3789363"/>
            <a:ext cx="3959225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89040"/>
            <a:ext cx="7772400" cy="61786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83C02-2B4C-4842-A11A-E020D9348F35}" type="datetimeFigureOut">
              <a:rPr lang="en-US" smtClean="0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55B16-5D7B-497B-B59B-58DA426EE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589B8-B83A-42E7-8AAB-330474C1DBD0}" type="datetimeFigureOut">
              <a:rPr lang="en-US" smtClean="0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AF4D0-7E34-44D4-83B2-292EA38A8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0F652-ABC2-4B25-8A7E-39E3ADD602FD}" type="datetimeFigureOut">
              <a:rPr lang="en-US" smtClean="0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6AAFD-0145-49A9-A87C-89B26B3D1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45A6A-F1D1-4E40-9724-D4E7A605F88F}" type="datetimeFigureOut">
              <a:rPr lang="en-US" smtClean="0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1C007-249C-4357-B979-1D79304E5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A63B1-72DC-440D-A46B-6419C40CA3C1}" type="datetimeFigureOut">
              <a:rPr lang="en-US" smtClean="0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9CD80-C34F-4FC3-9188-F6E4216DA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77913-80CD-406A-85F9-156F6C3034A6}" type="datetimeFigureOut">
              <a:rPr lang="en-US" smtClean="0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6DA25-DF91-4B4E-AC67-0D835CEC3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C14E77-90C7-40C4-B562-BAB9AA87C974}" type="datetimeFigureOut">
              <a:rPr lang="en-US" smtClean="0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6B35D8-DBBD-4018-9B52-3DC01566F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o-RO" dirty="0" smtClean="0"/>
              <a:t>NEMESIS</a:t>
            </a:r>
            <a:br>
              <a:rPr lang="ro-RO" dirty="0" smtClean="0"/>
            </a:br>
            <a:r>
              <a:rPr lang="ro-RO" dirty="0" smtClean="0"/>
              <a:t>AGREGATOR DE PROTOCOALE PENTRU TRANSFERUL DATELOR</a:t>
            </a:r>
            <a:endParaRPr lang="en-US" dirty="0" smtClean="0"/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900113" y="4449763"/>
            <a:ext cx="768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>
                <a:solidFill>
                  <a:srgbClr val="0070C0"/>
                </a:solidFill>
              </a:rPr>
              <a:t>Autori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6011863" y="4449763"/>
            <a:ext cx="2176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>
                <a:solidFill>
                  <a:srgbClr val="0070C0"/>
                </a:solidFill>
              </a:rPr>
              <a:t>Conducători științifici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0113" y="4935425"/>
            <a:ext cx="1851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600" dirty="0" smtClean="0"/>
              <a:t>BRÎNDUȘESCU Silvia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600" dirty="0" smtClean="0"/>
              <a:t>CANCEL Sebastian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600" dirty="0" smtClean="0"/>
              <a:t>MIU Cătălina</a:t>
            </a:r>
            <a:endParaRPr lang="ro-RO" dirty="0"/>
          </a:p>
        </p:txBody>
      </p:sp>
      <p:sp>
        <p:nvSpPr>
          <p:cNvPr id="10" name="Text Placeholder 15"/>
          <p:cNvSpPr txBox="1">
            <a:spLocks/>
          </p:cNvSpPr>
          <p:nvPr/>
        </p:nvSpPr>
        <p:spPr>
          <a:xfrm>
            <a:off x="4788024" y="5030820"/>
            <a:ext cx="3527270" cy="63814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ro-RO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" name="CasetăText 1"/>
          <p:cNvSpPr txBox="1"/>
          <p:nvPr/>
        </p:nvSpPr>
        <p:spPr>
          <a:xfrm>
            <a:off x="1043608" y="3732960"/>
            <a:ext cx="6914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Sesiunea de Comunicări Științifice Studențești – Mai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14438" y="131763"/>
            <a:ext cx="7472362" cy="868362"/>
          </a:xfrm>
        </p:spPr>
        <p:txBody>
          <a:bodyPr/>
          <a:lstStyle/>
          <a:p>
            <a:pPr eaLnBrk="1" hangingPunct="1"/>
            <a:r>
              <a:rPr lang="ro-RO" smtClean="0"/>
              <a:t>Cuprins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29187"/>
          </a:xfrm>
        </p:spPr>
        <p:txBody>
          <a:bodyPr/>
          <a:lstStyle/>
          <a:p>
            <a:pPr eaLnBrk="1" hangingPunct="1"/>
            <a:r>
              <a:rPr lang="ro-RO" dirty="0" smtClean="0"/>
              <a:t>Motivație &amp; Obiectiv</a:t>
            </a:r>
            <a:endParaRPr lang="ro-RO" dirty="0"/>
          </a:p>
          <a:p>
            <a:pPr eaLnBrk="1" hangingPunct="1"/>
            <a:r>
              <a:rPr lang="ro-RO" dirty="0" smtClean="0"/>
              <a:t>Arhitectura hardware</a:t>
            </a:r>
          </a:p>
          <a:p>
            <a:pPr eaLnBrk="1" hangingPunct="1"/>
            <a:r>
              <a:rPr lang="ro-RO" dirty="0" smtClean="0"/>
              <a:t>Implementarea software</a:t>
            </a:r>
          </a:p>
          <a:p>
            <a:pPr eaLnBrk="1" hangingPunct="1"/>
            <a:r>
              <a:rPr lang="ro-RO" dirty="0"/>
              <a:t>D</a:t>
            </a:r>
            <a:r>
              <a:rPr lang="ro-RO" dirty="0" smtClean="0"/>
              <a:t>ificultățile tehnice întâlnite</a:t>
            </a:r>
          </a:p>
          <a:p>
            <a:pPr eaLnBrk="1" hangingPunct="1"/>
            <a:r>
              <a:rPr lang="ro-RO" dirty="0" smtClean="0"/>
              <a:t>Rezultate obținute</a:t>
            </a:r>
          </a:p>
          <a:p>
            <a:pPr eaLnBrk="1" hangingPunct="1"/>
            <a:r>
              <a:rPr lang="ro-RO" dirty="0" smtClean="0"/>
              <a:t>Concluzii</a:t>
            </a:r>
          </a:p>
          <a:p>
            <a:pPr marL="0" indent="0" eaLnBrk="1" hangingPunct="1">
              <a:buNone/>
            </a:pPr>
            <a:endParaRPr lang="ro-RO" dirty="0" smtClean="0"/>
          </a:p>
        </p:txBody>
      </p:sp>
      <p:sp>
        <p:nvSpPr>
          <p:cNvPr id="6" name="CasetăText 5"/>
          <p:cNvSpPr txBox="1"/>
          <p:nvPr/>
        </p:nvSpPr>
        <p:spPr>
          <a:xfrm>
            <a:off x="1588484" y="6390074"/>
            <a:ext cx="6914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Sesiunea de Comunicări Științifice Studențești – Mai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Motivația &amp; obiectivul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Eficientizarea </a:t>
            </a:r>
            <a:r>
              <a:rPr lang="ro-RO" dirty="0"/>
              <a:t>transferului de date între dispozitivele de măsură din sistemele </a:t>
            </a:r>
            <a:r>
              <a:rPr lang="ro-RO" dirty="0" smtClean="0"/>
              <a:t>energetice</a:t>
            </a:r>
          </a:p>
          <a:p>
            <a:r>
              <a:rPr lang="ro-RO" dirty="0"/>
              <a:t>Gândirea și implementarea unei soluții </a:t>
            </a:r>
            <a:r>
              <a:rPr lang="ro-RO" dirty="0" smtClean="0"/>
              <a:t>eficiente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288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14438" y="131763"/>
            <a:ext cx="7472362" cy="868362"/>
          </a:xfrm>
        </p:spPr>
        <p:txBody>
          <a:bodyPr/>
          <a:lstStyle/>
          <a:p>
            <a:pPr eaLnBrk="1" hangingPunct="1"/>
            <a:r>
              <a:rPr lang="ro-RO" dirty="0" smtClean="0"/>
              <a:t>Arhitectura sistemului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29187"/>
          </a:xfrm>
        </p:spPr>
        <p:txBody>
          <a:bodyPr/>
          <a:lstStyle/>
          <a:p>
            <a:pPr eaLnBrk="1" hangingPunct="1"/>
            <a:r>
              <a:rPr lang="ro-RO" dirty="0" smtClean="0"/>
              <a:t>Sursă de alimentare</a:t>
            </a:r>
          </a:p>
          <a:p>
            <a:pPr eaLnBrk="1" hangingPunct="1"/>
            <a:r>
              <a:rPr lang="ro-RO" dirty="0" smtClean="0"/>
              <a:t>Bloc de alimentare</a:t>
            </a:r>
          </a:p>
          <a:p>
            <a:pPr eaLnBrk="1" hangingPunct="1"/>
            <a:r>
              <a:rPr lang="ro-RO" dirty="0" smtClean="0"/>
              <a:t>Microcontroler </a:t>
            </a:r>
            <a:r>
              <a:rPr lang="ro-RO" dirty="0" err="1" smtClean="0"/>
              <a:t>Atmega</a:t>
            </a:r>
            <a:r>
              <a:rPr lang="ro-RO" dirty="0" smtClean="0"/>
              <a:t> 324</a:t>
            </a:r>
          </a:p>
          <a:p>
            <a:pPr eaLnBrk="1" hangingPunct="1"/>
            <a:r>
              <a:rPr lang="ro-RO" dirty="0" smtClean="0"/>
              <a:t>Modul </a:t>
            </a:r>
            <a:r>
              <a:rPr lang="ro-RO" dirty="0" err="1" smtClean="0"/>
              <a:t>Xbee</a:t>
            </a:r>
            <a:endParaRPr lang="ro-RO" dirty="0" smtClean="0"/>
          </a:p>
          <a:p>
            <a:pPr eaLnBrk="1" hangingPunct="1"/>
            <a:r>
              <a:rPr lang="ro-RO" dirty="0" smtClean="0"/>
              <a:t>Canal de comunicație: RS485</a:t>
            </a:r>
          </a:p>
          <a:p>
            <a:pPr eaLnBrk="1" hangingPunct="1"/>
            <a:endParaRPr lang="ro-RO" dirty="0" smtClean="0"/>
          </a:p>
          <a:p>
            <a:pPr eaLnBrk="1" hangingPunct="1"/>
            <a:endParaRPr lang="ro-RO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71750" y="6500833"/>
            <a:ext cx="4143390" cy="220641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ro-RO" dirty="0"/>
          </a:p>
        </p:txBody>
      </p:sp>
      <p:sp>
        <p:nvSpPr>
          <p:cNvPr id="6" name="CasetăText 5"/>
          <p:cNvSpPr txBox="1"/>
          <p:nvPr/>
        </p:nvSpPr>
        <p:spPr>
          <a:xfrm>
            <a:off x="1403648" y="6426487"/>
            <a:ext cx="6914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Sesiunea de Comunicări Științifice Studențești – Mai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14438" y="131763"/>
            <a:ext cx="7472362" cy="868362"/>
          </a:xfrm>
        </p:spPr>
        <p:txBody>
          <a:bodyPr/>
          <a:lstStyle/>
          <a:p>
            <a:pPr eaLnBrk="1" hangingPunct="1"/>
            <a:r>
              <a:rPr lang="ro-RO" dirty="0" smtClean="0"/>
              <a:t>Arhitectura hardware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71750" y="6500833"/>
            <a:ext cx="4143390" cy="220641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ro-RO" dirty="0"/>
          </a:p>
        </p:txBody>
      </p:sp>
      <p:sp>
        <p:nvSpPr>
          <p:cNvPr id="6" name="CasetăText 5"/>
          <p:cNvSpPr txBox="1"/>
          <p:nvPr/>
        </p:nvSpPr>
        <p:spPr>
          <a:xfrm>
            <a:off x="1331640" y="6426487"/>
            <a:ext cx="6914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Sesiunea de Comunicări Științifice Studențești – Mai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Substituent conținut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878317"/>
            <a:ext cx="7200800" cy="53568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4438" y="131763"/>
            <a:ext cx="7472362" cy="868362"/>
          </a:xfrm>
        </p:spPr>
        <p:txBody>
          <a:bodyPr/>
          <a:lstStyle/>
          <a:p>
            <a:pPr eaLnBrk="1" hangingPunct="1"/>
            <a:r>
              <a:rPr lang="ro-RO" dirty="0" smtClean="0"/>
              <a:t>Implementarea software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29187"/>
          </a:xfrm>
        </p:spPr>
        <p:txBody>
          <a:bodyPr/>
          <a:lstStyle/>
          <a:p>
            <a:pPr marL="0" indent="0" eaLnBrk="1" hangingPunct="1">
              <a:buNone/>
            </a:pPr>
            <a:endParaRPr lang="ro-RO" dirty="0" smtClean="0"/>
          </a:p>
          <a:p>
            <a:pPr eaLnBrk="1" hangingPunct="1"/>
            <a:r>
              <a:rPr lang="ro-RO" dirty="0" smtClean="0"/>
              <a:t>Unificarea căilor de comunicații</a:t>
            </a:r>
          </a:p>
          <a:p>
            <a:pPr eaLnBrk="1" hangingPunct="1"/>
            <a:r>
              <a:rPr lang="ro-RO" dirty="0" smtClean="0"/>
              <a:t>Identificarea automată a protocolului</a:t>
            </a:r>
          </a:p>
          <a:p>
            <a:pPr eaLnBrk="1" hangingPunct="1"/>
            <a:r>
              <a:rPr lang="ro-RO" dirty="0" smtClean="0"/>
              <a:t>Fiabilitate</a:t>
            </a:r>
          </a:p>
          <a:p>
            <a:pPr eaLnBrk="1" hangingPunct="1"/>
            <a:r>
              <a:rPr lang="ro-RO" dirty="0" err="1" smtClean="0"/>
              <a:t>Upload</a:t>
            </a:r>
            <a:r>
              <a:rPr lang="ro-RO" dirty="0" smtClean="0"/>
              <a:t> pe </a:t>
            </a:r>
            <a:r>
              <a:rPr lang="ro-RO" dirty="0" err="1" smtClean="0"/>
              <a:t>Cloud</a:t>
            </a:r>
            <a:r>
              <a:rPr lang="ro-RO" dirty="0" smtClean="0"/>
              <a:t> în timp real</a:t>
            </a:r>
          </a:p>
          <a:p>
            <a:pPr eaLnBrk="1" hangingPunct="1"/>
            <a:endParaRPr lang="ro-RO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28625" y="6500813"/>
            <a:ext cx="1133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2B11B8A-7D62-44E9-9C48-FB4D5526E49D}" type="datetime1">
              <a:rPr lang="ro-RO" smtClean="0"/>
              <a:pPr>
                <a:defRPr/>
              </a:pPr>
              <a:t>13.05.2016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71750" y="6500833"/>
            <a:ext cx="4143390" cy="220641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ro-RO" dirty="0"/>
          </a:p>
        </p:txBody>
      </p:sp>
      <p:sp>
        <p:nvSpPr>
          <p:cNvPr id="8" name="CasetăText 7"/>
          <p:cNvSpPr txBox="1"/>
          <p:nvPr/>
        </p:nvSpPr>
        <p:spPr>
          <a:xfrm>
            <a:off x="1331640" y="6426478"/>
            <a:ext cx="6914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Sesiunea de Comunicări Științifice Studențești – Mai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14438" y="131763"/>
            <a:ext cx="7472362" cy="868362"/>
          </a:xfrm>
        </p:spPr>
        <p:txBody>
          <a:bodyPr/>
          <a:lstStyle/>
          <a:p>
            <a:pPr eaLnBrk="1" hangingPunct="1"/>
            <a:r>
              <a:rPr lang="ro-RO" dirty="0" smtClean="0"/>
              <a:t>Dificultăți tehnice întâlnite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29187"/>
          </a:xfrm>
        </p:spPr>
        <p:txBody>
          <a:bodyPr/>
          <a:lstStyle/>
          <a:p>
            <a:pPr eaLnBrk="1" hangingPunct="1"/>
            <a:r>
              <a:rPr lang="ro-RO" dirty="0" smtClean="0"/>
              <a:t>Realizarea unui produs compact</a:t>
            </a:r>
          </a:p>
          <a:p>
            <a:pPr eaLnBrk="1" hangingPunct="1"/>
            <a:r>
              <a:rPr lang="ro-RO" dirty="0" smtClean="0"/>
              <a:t>Distanța mare de </a:t>
            </a:r>
            <a:r>
              <a:rPr lang="ro-RO" dirty="0" err="1" smtClean="0"/>
              <a:t>trasmisie</a:t>
            </a:r>
            <a:endParaRPr lang="ro-RO" dirty="0" smtClean="0"/>
          </a:p>
          <a:p>
            <a:pPr eaLnBrk="1" hangingPunct="1"/>
            <a:r>
              <a:rPr lang="ro-RO" dirty="0" smtClean="0"/>
              <a:t>Transfer în timp real</a:t>
            </a:r>
          </a:p>
          <a:p>
            <a:pPr eaLnBrk="1" hangingPunct="1"/>
            <a:r>
              <a:rPr lang="ro-RO" dirty="0" smtClean="0"/>
              <a:t>Simplitate în utilizare</a:t>
            </a:r>
          </a:p>
          <a:p>
            <a:pPr eaLnBrk="1" hangingPunct="1"/>
            <a:r>
              <a:rPr lang="ro-RO" dirty="0" smtClean="0"/>
              <a:t>Colectarea și prelucrarea datelor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71750" y="6500833"/>
            <a:ext cx="4143390" cy="2206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o-RO" dirty="0" smtClean="0"/>
          </a:p>
          <a:p>
            <a:pPr>
              <a:defRPr/>
            </a:pPr>
            <a:endParaRPr lang="ro-RO" dirty="0">
              <a:latin typeface="Arial" charset="0"/>
            </a:endParaRPr>
          </a:p>
        </p:txBody>
      </p:sp>
      <p:sp>
        <p:nvSpPr>
          <p:cNvPr id="6" name="CasetăText 5"/>
          <p:cNvSpPr txBox="1"/>
          <p:nvPr/>
        </p:nvSpPr>
        <p:spPr>
          <a:xfrm>
            <a:off x="1493379" y="6426487"/>
            <a:ext cx="6914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Sesiunea de Comunicări Științifice Studențești – Mai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14438" y="131763"/>
            <a:ext cx="7472362" cy="868362"/>
          </a:xfrm>
        </p:spPr>
        <p:txBody>
          <a:bodyPr/>
          <a:lstStyle/>
          <a:p>
            <a:pPr eaLnBrk="1" hangingPunct="1"/>
            <a:r>
              <a:rPr lang="ro-RO" dirty="0"/>
              <a:t>Rezultate obținute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29187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o-RO" dirty="0" smtClean="0"/>
              <a:t> 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71750" y="6500833"/>
            <a:ext cx="4143390" cy="220641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ro-RO" dirty="0"/>
          </a:p>
        </p:txBody>
      </p:sp>
      <p:sp>
        <p:nvSpPr>
          <p:cNvPr id="6" name="CasetăText 5"/>
          <p:cNvSpPr txBox="1"/>
          <p:nvPr/>
        </p:nvSpPr>
        <p:spPr>
          <a:xfrm>
            <a:off x="1493379" y="6426487"/>
            <a:ext cx="6914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Sesiunea de Comunicări Științifice Studențești – Mai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23081" y="982775"/>
            <a:ext cx="82296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ro-RO" dirty="0" smtClean="0"/>
          </a:p>
          <a:p>
            <a:pPr eaLnBrk="1" hangingPunct="1"/>
            <a:endParaRPr lang="ro-RO" dirty="0"/>
          </a:p>
          <a:p>
            <a:pPr eaLnBrk="1" hangingPunct="1"/>
            <a:endParaRPr lang="ro-RO" dirty="0" smtClean="0"/>
          </a:p>
          <a:p>
            <a:pPr eaLnBrk="1" hangingPunct="1"/>
            <a:endParaRPr lang="ro-RO" dirty="0"/>
          </a:p>
          <a:p>
            <a:pPr eaLnBrk="1" hangingPunct="1"/>
            <a:endParaRPr lang="ro-RO" dirty="0" smtClean="0"/>
          </a:p>
          <a:p>
            <a:pPr eaLnBrk="1" hangingPunct="1"/>
            <a:r>
              <a:rPr lang="ro-RO" dirty="0" smtClean="0"/>
              <a:t>Putere mare de transmisie</a:t>
            </a:r>
          </a:p>
          <a:p>
            <a:pPr eaLnBrk="1" hangingPunct="1"/>
            <a:r>
              <a:rPr lang="ro-RO" dirty="0" smtClean="0"/>
              <a:t>Criptarea datelor</a:t>
            </a:r>
          </a:p>
          <a:p>
            <a:pPr eaLnBrk="1" hangingPunct="1"/>
            <a:r>
              <a:rPr lang="ro-RO" dirty="0" smtClean="0"/>
              <a:t>Dimensiuni reduse</a:t>
            </a:r>
          </a:p>
          <a:p>
            <a:pPr eaLnBrk="1" hangingPunct="1"/>
            <a:r>
              <a:rPr lang="ro-RO" dirty="0" smtClean="0"/>
              <a:t>Prelucrare în timp real</a:t>
            </a:r>
          </a:p>
          <a:p>
            <a:pPr eaLnBrk="1" hangingPunct="1"/>
            <a:r>
              <a:rPr lang="ro-RO" dirty="0" smtClean="0"/>
              <a:t>Cost de aproximativ 400$</a:t>
            </a:r>
          </a:p>
          <a:p>
            <a:pPr eaLnBrk="1" hangingPunct="1"/>
            <a:r>
              <a:rPr lang="ro-RO" dirty="0"/>
              <a:t>Componente </a:t>
            </a:r>
            <a:r>
              <a:rPr lang="ro-RO" dirty="0" err="1"/>
              <a:t>low-power</a:t>
            </a:r>
            <a:endParaRPr lang="ro-RO" dirty="0"/>
          </a:p>
          <a:p>
            <a:pPr eaLnBrk="1" hangingPunct="1"/>
            <a:r>
              <a:rPr lang="ro-RO" dirty="0" smtClean="0"/>
              <a:t>Modularitate</a:t>
            </a:r>
            <a:endParaRPr lang="ro-RO" dirty="0"/>
          </a:p>
          <a:p>
            <a:pPr eaLnBrk="1" hangingPunct="1"/>
            <a:endParaRPr lang="ro-RO" dirty="0" smtClean="0"/>
          </a:p>
          <a:p>
            <a:pPr eaLnBrk="1" hangingPunct="1"/>
            <a:endParaRPr lang="ro-RO" dirty="0" smtClean="0"/>
          </a:p>
          <a:p>
            <a:pPr eaLnBrk="1" hangingPunct="1"/>
            <a:endParaRPr lang="ro-RO" dirty="0" smtClean="0"/>
          </a:p>
          <a:p>
            <a:pPr eaLnBrk="1" hangingPunct="1"/>
            <a:endParaRPr lang="ro-RO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14438" y="131763"/>
            <a:ext cx="7472362" cy="868362"/>
          </a:xfrm>
        </p:spPr>
        <p:txBody>
          <a:bodyPr/>
          <a:lstStyle/>
          <a:p>
            <a:pPr eaLnBrk="1" hangingPunct="1"/>
            <a:r>
              <a:rPr lang="ro-RO" dirty="0" smtClean="0"/>
              <a:t>Concluzii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71750" y="6500833"/>
            <a:ext cx="4143390" cy="220641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ro-RO" dirty="0"/>
          </a:p>
        </p:txBody>
      </p:sp>
      <p:sp>
        <p:nvSpPr>
          <p:cNvPr id="7" name="CasetăText 6"/>
          <p:cNvSpPr txBox="1"/>
          <p:nvPr/>
        </p:nvSpPr>
        <p:spPr>
          <a:xfrm>
            <a:off x="1214438" y="6426487"/>
            <a:ext cx="6914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Sesiunea de Comunicări Științifice Studențești – Mai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885582" y="232931"/>
            <a:ext cx="5327641" cy="6669930"/>
          </a:xfrm>
          <a:prstGeom prst="rect">
            <a:avLst/>
          </a:prstGeom>
        </p:spPr>
      </p:pic>
      <p:pic>
        <p:nvPicPr>
          <p:cNvPr id="11" name="I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807929" y="1358017"/>
            <a:ext cx="1800200" cy="2053735"/>
          </a:xfrm>
          <a:prstGeom prst="rect">
            <a:avLst/>
          </a:prstGeom>
        </p:spPr>
      </p:pic>
      <p:pic>
        <p:nvPicPr>
          <p:cNvPr id="12" name="I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4436" y="904075"/>
            <a:ext cx="6718062" cy="5327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192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NEMESIS AGREGATOR DE PROTOCOALE PENTRU TRANSFERUL DATELOR</vt:lpstr>
      <vt:lpstr>Cuprins</vt:lpstr>
      <vt:lpstr>Motivația &amp; obiectivul</vt:lpstr>
      <vt:lpstr>Arhitectura sistemului</vt:lpstr>
      <vt:lpstr>Arhitectura hardware</vt:lpstr>
      <vt:lpstr>Implementarea software</vt:lpstr>
      <vt:lpstr>Dificultăți tehnice întâlnite</vt:lpstr>
      <vt:lpstr>Rezultate obținute</vt:lpstr>
      <vt:lpstr>Concluzii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Placa de dezvoltare pentru  controlul roboților</dc:title>
  <dc:creator>Daniel</dc:creator>
  <cp:lastModifiedBy>Sebastian</cp:lastModifiedBy>
  <cp:revision>62</cp:revision>
  <dcterms:created xsi:type="dcterms:W3CDTF">2014-05-13T21:58:24Z</dcterms:created>
  <dcterms:modified xsi:type="dcterms:W3CDTF">2016-05-14T07:39:13Z</dcterms:modified>
</cp:coreProperties>
</file>