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1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3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7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2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0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5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93DA6DDA-0369-6A11-5486-9BCC2612FC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75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4ABA5-E4B6-CBDF-29C6-493596B28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s-419"/>
              <a:t>Ventas anuales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A2F48-549B-15BC-B985-5868E4530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s-419" dirty="0"/>
              <a:t>Mega </a:t>
            </a:r>
            <a:r>
              <a:rPr lang="es-419" dirty="0" err="1"/>
              <a:t>Retail</a:t>
            </a:r>
            <a:r>
              <a:rPr lang="es-419" dirty="0"/>
              <a:t> SA</a:t>
            </a:r>
            <a:endParaRPr lang="es-PY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6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5CE61B-6033-7653-3ACD-6751FC49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7" y="3826502"/>
            <a:ext cx="7714388" cy="1048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/>
              <a:t>Primero vemos que el rango de edad está super bien distribuido y que los picos son entorno a los 20 años y luego entre 60 y 60 años.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ACD319-9CFE-3F0B-D5AE-F52A41214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251" y="437998"/>
            <a:ext cx="8323498" cy="343344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6AFEC6-A4AA-D8BE-6402-F4A2E80D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6" y="4060219"/>
            <a:ext cx="7714388" cy="1048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 dirty="0"/>
              <a:t>Luego </a:t>
            </a:r>
            <a:r>
              <a:rPr lang="en-US" sz="1300" dirty="0" err="1"/>
              <a:t>vemos</a:t>
            </a:r>
            <a:r>
              <a:rPr lang="en-US" sz="1300" dirty="0"/>
              <a:t> que </a:t>
            </a:r>
            <a:r>
              <a:rPr lang="en-US" sz="1300" dirty="0" err="1"/>
              <a:t>nuestro</a:t>
            </a:r>
            <a:r>
              <a:rPr lang="en-US" sz="1300" dirty="0"/>
              <a:t> ticket </a:t>
            </a:r>
            <a:r>
              <a:rPr lang="en-US" sz="1300" dirty="0" err="1"/>
              <a:t>promedio</a:t>
            </a:r>
            <a:r>
              <a:rPr lang="en-US" sz="1300" dirty="0"/>
              <a:t> del </a:t>
            </a:r>
            <a:r>
              <a:rPr lang="en-US" sz="1300" dirty="0" err="1"/>
              <a:t>año</a:t>
            </a:r>
            <a:r>
              <a:rPr lang="en-US" sz="1300" dirty="0"/>
              <a:t> </a:t>
            </a:r>
            <a:r>
              <a:rPr lang="en-US" sz="1300" dirty="0" err="1"/>
              <a:t>estuvo</a:t>
            </a:r>
            <a:r>
              <a:rPr lang="en-US" sz="1300" dirty="0"/>
              <a:t> </a:t>
            </a:r>
            <a:r>
              <a:rPr lang="en-US" sz="1300" dirty="0" err="1"/>
              <a:t>principalmente</a:t>
            </a:r>
            <a:r>
              <a:rPr lang="en-US" sz="1300" dirty="0"/>
              <a:t> entre </a:t>
            </a:r>
            <a:r>
              <a:rPr lang="en-US" sz="1300" dirty="0" err="1"/>
              <a:t>los</a:t>
            </a:r>
            <a:r>
              <a:rPr lang="en-US" sz="1300" dirty="0"/>
              <a:t> USD 250. Con </a:t>
            </a:r>
            <a:r>
              <a:rPr lang="en-US" sz="1300" dirty="0" err="1"/>
              <a:t>algunos</a:t>
            </a:r>
            <a:r>
              <a:rPr lang="en-US" sz="1300" dirty="0"/>
              <a:t> </a:t>
            </a:r>
            <a:r>
              <a:rPr lang="en-US" sz="1300" dirty="0" err="1"/>
              <a:t>picos</a:t>
            </a:r>
            <a:r>
              <a:rPr lang="en-US" sz="1300" dirty="0"/>
              <a:t> </a:t>
            </a:r>
            <a:r>
              <a:rPr lang="en-US" sz="1300" dirty="0" err="1"/>
              <a:t>excepcionales</a:t>
            </a:r>
            <a:r>
              <a:rPr lang="en-US" sz="1300" dirty="0"/>
              <a:t> que </a:t>
            </a:r>
            <a:r>
              <a:rPr lang="en-US" sz="1300" dirty="0" err="1"/>
              <a:t>llegaron</a:t>
            </a:r>
            <a:r>
              <a:rPr lang="en-US" sz="1300" dirty="0"/>
              <a:t> </a:t>
            </a:r>
            <a:r>
              <a:rPr lang="en-US" sz="1300" dirty="0" err="1"/>
              <a:t>incluso</a:t>
            </a:r>
            <a:r>
              <a:rPr lang="en-US" sz="1300" dirty="0"/>
              <a:t> hasta </a:t>
            </a:r>
            <a:r>
              <a:rPr lang="en-US" sz="1300" dirty="0" err="1"/>
              <a:t>los</a:t>
            </a:r>
            <a:r>
              <a:rPr lang="en-US" sz="1300" dirty="0"/>
              <a:t> </a:t>
            </a:r>
            <a:r>
              <a:rPr lang="en-US" sz="1300" dirty="0" err="1"/>
              <a:t>casi</a:t>
            </a:r>
            <a:r>
              <a:rPr lang="en-US" sz="1300" dirty="0"/>
              <a:t> 2000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220F031-76A4-8A11-47B1-7F8350FED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711" y="461412"/>
            <a:ext cx="8784578" cy="362363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9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A7DC8E-EAB2-F798-26A6-656EF089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8" y="2194879"/>
            <a:ext cx="3814854" cy="1459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900">
                <a:solidFill>
                  <a:srgbClr val="000000"/>
                </a:solidFill>
              </a:rPr>
              <a:t>Alcanzamos a notar que la mayoría de las ventas se centran en productos de menos de 100 usd, pero cuando logramos vender los mas caros aumentan considerablemente más la facturación final.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6B1D09-A558-299C-F811-9051AE191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409467"/>
            <a:ext cx="5132472" cy="402898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30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316E78-9CF5-D854-753A-244AEB7C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5" y="5203249"/>
            <a:ext cx="7714388" cy="1048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100" dirty="0"/>
              <a:t>Con </a:t>
            </a:r>
            <a:r>
              <a:rPr lang="en-US" sz="1100" dirty="0" err="1"/>
              <a:t>esto</a:t>
            </a:r>
            <a:r>
              <a:rPr lang="en-US" sz="1100" dirty="0"/>
              <a:t> </a:t>
            </a:r>
            <a:r>
              <a:rPr lang="en-US" sz="1100" dirty="0" err="1"/>
              <a:t>logramos</a:t>
            </a:r>
            <a:r>
              <a:rPr lang="en-US" sz="1100" dirty="0"/>
              <a:t> </a:t>
            </a:r>
            <a:r>
              <a:rPr lang="en-US" sz="1100" dirty="0" err="1"/>
              <a:t>ver</a:t>
            </a:r>
            <a:r>
              <a:rPr lang="en-US" sz="1100" dirty="0"/>
              <a:t> que </a:t>
            </a:r>
            <a:r>
              <a:rPr lang="en-US" sz="1100" dirty="0" err="1"/>
              <a:t>existe</a:t>
            </a:r>
            <a:r>
              <a:rPr lang="en-US" sz="1100" dirty="0"/>
              <a:t> </a:t>
            </a:r>
            <a:r>
              <a:rPr lang="en-US" sz="1100" dirty="0" err="1"/>
              <a:t>una</a:t>
            </a:r>
            <a:r>
              <a:rPr lang="en-US" sz="1100" dirty="0"/>
              <a:t> </a:t>
            </a:r>
            <a:r>
              <a:rPr lang="en-US" sz="1100" dirty="0" err="1"/>
              <a:t>correlación</a:t>
            </a:r>
            <a:r>
              <a:rPr lang="en-US" sz="1100" dirty="0"/>
              <a:t> </a:t>
            </a:r>
            <a:r>
              <a:rPr lang="en-US" sz="1100" dirty="0" err="1"/>
              <a:t>buena</a:t>
            </a:r>
            <a:r>
              <a:rPr lang="en-US" sz="1100" dirty="0"/>
              <a:t> entre </a:t>
            </a:r>
            <a:r>
              <a:rPr lang="en-US" sz="1100" dirty="0" err="1"/>
              <a:t>el</a:t>
            </a:r>
            <a:r>
              <a:rPr lang="en-US" sz="1100" dirty="0"/>
              <a:t> </a:t>
            </a:r>
            <a:r>
              <a:rPr lang="en-US" sz="1100" dirty="0" err="1"/>
              <a:t>precio</a:t>
            </a:r>
            <a:r>
              <a:rPr lang="en-US" sz="1100" dirty="0"/>
              <a:t> y </a:t>
            </a:r>
            <a:r>
              <a:rPr lang="en-US" sz="1100" dirty="0" err="1"/>
              <a:t>el</a:t>
            </a:r>
            <a:r>
              <a:rPr lang="en-US" sz="1100" dirty="0"/>
              <a:t> </a:t>
            </a:r>
            <a:r>
              <a:rPr lang="en-US" sz="1100" dirty="0" err="1"/>
              <a:t>importe</a:t>
            </a:r>
            <a:r>
              <a:rPr lang="en-US" sz="1100" dirty="0"/>
              <a:t> total, a mayor </a:t>
            </a:r>
            <a:r>
              <a:rPr lang="en-US" sz="1100" dirty="0" err="1"/>
              <a:t>precio</a:t>
            </a:r>
            <a:r>
              <a:rPr lang="en-US" sz="1100" dirty="0"/>
              <a:t>, mayor la </a:t>
            </a:r>
            <a:r>
              <a:rPr lang="en-US" sz="1100" dirty="0" err="1"/>
              <a:t>venta</a:t>
            </a:r>
            <a:r>
              <a:rPr lang="en-US" sz="1100" dirty="0"/>
              <a:t> total. Luego hay </a:t>
            </a:r>
            <a:r>
              <a:rPr lang="en-US" sz="1100" dirty="0" err="1"/>
              <a:t>una</a:t>
            </a:r>
            <a:r>
              <a:rPr lang="en-US" sz="1100" dirty="0"/>
              <a:t> </a:t>
            </a:r>
            <a:r>
              <a:rPr lang="en-US" sz="1100" dirty="0" err="1"/>
              <a:t>leve</a:t>
            </a:r>
            <a:r>
              <a:rPr lang="en-US" sz="1100" dirty="0"/>
              <a:t> </a:t>
            </a:r>
            <a:r>
              <a:rPr lang="en-US" sz="1100" dirty="0" err="1"/>
              <a:t>correlación</a:t>
            </a:r>
            <a:r>
              <a:rPr lang="en-US" sz="1100" dirty="0"/>
              <a:t> entre la </a:t>
            </a:r>
            <a:r>
              <a:rPr lang="en-US" sz="1100" dirty="0" err="1"/>
              <a:t>cantidad</a:t>
            </a:r>
            <a:r>
              <a:rPr lang="en-US" sz="1100" dirty="0"/>
              <a:t> y </a:t>
            </a:r>
            <a:r>
              <a:rPr lang="en-US" sz="1100" dirty="0" err="1"/>
              <a:t>el</a:t>
            </a:r>
            <a:r>
              <a:rPr lang="en-US" sz="1100" dirty="0"/>
              <a:t> </a:t>
            </a:r>
            <a:r>
              <a:rPr lang="en-US" sz="1100" dirty="0" err="1"/>
              <a:t>importe</a:t>
            </a:r>
            <a:r>
              <a:rPr lang="en-US" sz="1100" dirty="0"/>
              <a:t> total, </a:t>
            </a:r>
            <a:r>
              <a:rPr lang="en-US" sz="1100" dirty="0" err="1"/>
              <a:t>pero</a:t>
            </a:r>
            <a:r>
              <a:rPr lang="en-US" sz="1100" dirty="0"/>
              <a:t> no es tan </a:t>
            </a:r>
            <a:r>
              <a:rPr lang="en-US" sz="1100" dirty="0" err="1"/>
              <a:t>relevante</a:t>
            </a:r>
            <a:r>
              <a:rPr lang="en-US" sz="1100" dirty="0"/>
              <a:t>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EAB23C-771A-5DB5-F73C-205A6B0C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98" y="288104"/>
            <a:ext cx="11413203" cy="459381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20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BB3293-38F9-BE03-5F00-8A9B44A3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6" y="5203091"/>
            <a:ext cx="7714388" cy="1048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900" dirty="0" err="1"/>
              <a:t>Finalizamos</a:t>
            </a:r>
            <a:r>
              <a:rPr lang="en-US" sz="900" dirty="0"/>
              <a:t> </a:t>
            </a:r>
            <a:r>
              <a:rPr lang="en-US" sz="900" dirty="0" err="1"/>
              <a:t>viendo</a:t>
            </a:r>
            <a:r>
              <a:rPr lang="en-US" sz="900" dirty="0"/>
              <a:t> que </a:t>
            </a:r>
            <a:r>
              <a:rPr lang="en-US" sz="900" dirty="0" err="1"/>
              <a:t>en</a:t>
            </a:r>
            <a:r>
              <a:rPr lang="en-US" sz="900" dirty="0"/>
              <a:t> mayo </a:t>
            </a:r>
            <a:r>
              <a:rPr lang="en-US" sz="900" dirty="0" err="1"/>
              <a:t>tuvimos</a:t>
            </a:r>
            <a:r>
              <a:rPr lang="en-US" sz="900" dirty="0"/>
              <a:t> </a:t>
            </a:r>
            <a:r>
              <a:rPr lang="en-US" sz="900" dirty="0" err="1"/>
              <a:t>nuestro</a:t>
            </a:r>
            <a:r>
              <a:rPr lang="en-US" sz="900" dirty="0"/>
              <a:t> </a:t>
            </a:r>
            <a:r>
              <a:rPr lang="en-US" sz="900" dirty="0" err="1"/>
              <a:t>pico</a:t>
            </a:r>
            <a:r>
              <a:rPr lang="en-US" sz="900" dirty="0"/>
              <a:t> de </a:t>
            </a:r>
            <a:r>
              <a:rPr lang="en-US" sz="900" dirty="0" err="1"/>
              <a:t>venta</a:t>
            </a:r>
            <a:r>
              <a:rPr lang="en-US" sz="900" dirty="0"/>
              <a:t>, </a:t>
            </a:r>
            <a:r>
              <a:rPr lang="en-US" sz="900" dirty="0" err="1"/>
              <a:t>por</a:t>
            </a:r>
            <a:r>
              <a:rPr lang="en-US" sz="900" dirty="0"/>
              <a:t> lo que </a:t>
            </a:r>
            <a:r>
              <a:rPr lang="en-US" sz="900" dirty="0" err="1"/>
              <a:t>debemos</a:t>
            </a:r>
            <a:r>
              <a:rPr lang="en-US" sz="900" dirty="0"/>
              <a:t> </a:t>
            </a:r>
            <a:r>
              <a:rPr lang="en-US" sz="900" dirty="0" err="1"/>
              <a:t>entender</a:t>
            </a:r>
            <a:r>
              <a:rPr lang="en-US" sz="900" dirty="0"/>
              <a:t> que </a:t>
            </a:r>
            <a:r>
              <a:rPr lang="en-US" sz="900" dirty="0" err="1"/>
              <a:t>estuvimos</a:t>
            </a:r>
            <a:r>
              <a:rPr lang="en-US" sz="900" dirty="0"/>
              <a:t> </a:t>
            </a:r>
            <a:r>
              <a:rPr lang="en-US" sz="900" dirty="0" err="1"/>
              <a:t>haciendo</a:t>
            </a:r>
            <a:r>
              <a:rPr lang="en-US" sz="900" dirty="0"/>
              <a:t> ese </a:t>
            </a:r>
            <a:r>
              <a:rPr lang="en-US" sz="900" dirty="0" err="1"/>
              <a:t>mes</a:t>
            </a:r>
            <a:r>
              <a:rPr lang="en-US" sz="900" dirty="0"/>
              <a:t> para </a:t>
            </a:r>
            <a:r>
              <a:rPr lang="en-US" sz="900" dirty="0" err="1"/>
              <a:t>replicarlo</a:t>
            </a:r>
            <a:r>
              <a:rPr lang="en-US" sz="900" dirty="0"/>
              <a:t> y </a:t>
            </a:r>
            <a:r>
              <a:rPr lang="en-US" sz="900" dirty="0" err="1"/>
              <a:t>levantar</a:t>
            </a:r>
            <a:r>
              <a:rPr lang="en-US" sz="900" dirty="0"/>
              <a:t> </a:t>
            </a:r>
            <a:r>
              <a:rPr lang="en-US" sz="900" dirty="0" err="1"/>
              <a:t>más</a:t>
            </a:r>
            <a:r>
              <a:rPr lang="en-US" sz="900" dirty="0"/>
              <a:t> </a:t>
            </a:r>
            <a:r>
              <a:rPr lang="en-US" sz="900" dirty="0" err="1"/>
              <a:t>aun</a:t>
            </a:r>
            <a:r>
              <a:rPr lang="en-US" sz="900" dirty="0"/>
              <a:t> las </a:t>
            </a:r>
            <a:r>
              <a:rPr lang="en-US" sz="900" dirty="0" err="1"/>
              <a:t>ventas</a:t>
            </a:r>
            <a:r>
              <a:rPr lang="en-US" sz="900" dirty="0"/>
              <a:t> </a:t>
            </a:r>
            <a:r>
              <a:rPr lang="en-US" sz="900" dirty="0" err="1"/>
              <a:t>actuale</a:t>
            </a:r>
            <a:r>
              <a:rPr lang="en-US" sz="900" dirty="0"/>
              <a:t>. </a:t>
            </a:r>
            <a:r>
              <a:rPr lang="en-US" sz="900" dirty="0" err="1"/>
              <a:t>También</a:t>
            </a:r>
            <a:r>
              <a:rPr lang="en-US" sz="900" dirty="0"/>
              <a:t> </a:t>
            </a:r>
            <a:r>
              <a:rPr lang="en-US" sz="900" dirty="0" err="1"/>
              <a:t>debemos</a:t>
            </a:r>
            <a:r>
              <a:rPr lang="en-US" sz="900" dirty="0"/>
              <a:t> </a:t>
            </a:r>
            <a:r>
              <a:rPr lang="en-US" sz="900" dirty="0" err="1"/>
              <a:t>ver</a:t>
            </a:r>
            <a:r>
              <a:rPr lang="en-US" sz="900" dirty="0"/>
              <a:t> que paso </a:t>
            </a:r>
            <a:r>
              <a:rPr lang="en-US" sz="900" dirty="0" err="1"/>
              <a:t>en</a:t>
            </a:r>
            <a:r>
              <a:rPr lang="en-US" sz="900" dirty="0"/>
              <a:t> </a:t>
            </a:r>
            <a:r>
              <a:rPr lang="en-US" sz="900" dirty="0" err="1"/>
              <a:t>septiembre</a:t>
            </a:r>
            <a:r>
              <a:rPr lang="en-US" sz="900" dirty="0"/>
              <a:t> para </a:t>
            </a:r>
            <a:r>
              <a:rPr lang="en-US" sz="900" dirty="0" err="1"/>
              <a:t>aprender</a:t>
            </a:r>
            <a:r>
              <a:rPr lang="en-US" sz="900" dirty="0"/>
              <a:t> de lo que </a:t>
            </a:r>
            <a:r>
              <a:rPr lang="en-US" sz="900" dirty="0" err="1"/>
              <a:t>hayamos</a:t>
            </a:r>
            <a:r>
              <a:rPr lang="en-US" sz="900" dirty="0"/>
              <a:t> </a:t>
            </a:r>
            <a:r>
              <a:rPr lang="en-US" sz="900" dirty="0" err="1"/>
              <a:t>hecho</a:t>
            </a:r>
            <a:r>
              <a:rPr lang="en-US" sz="900" dirty="0"/>
              <a:t> mal y no </a:t>
            </a:r>
            <a:r>
              <a:rPr lang="en-US" sz="900" dirty="0" err="1"/>
              <a:t>volver</a:t>
            </a:r>
            <a:r>
              <a:rPr lang="en-US" sz="900" dirty="0"/>
              <a:t> a </a:t>
            </a:r>
            <a:r>
              <a:rPr lang="en-US" sz="900" dirty="0" err="1"/>
              <a:t>repetirlo</a:t>
            </a:r>
            <a:r>
              <a:rPr lang="en-US" sz="900" dirty="0"/>
              <a:t>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E5782F-0664-2F7F-004A-7F6FB2939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701" y="61249"/>
            <a:ext cx="9824598" cy="48386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73194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190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AfterglowVTI</vt:lpstr>
      <vt:lpstr>Ventas anuales</vt:lpstr>
      <vt:lpstr>Primero vemos que el rango de edad está super bien distribuido y que los picos son entorno a los 20 años y luego entre 60 y 60 años.</vt:lpstr>
      <vt:lpstr>Luego vemos que nuestro ticket promedio del año estuvo principalmente entre los USD 250. Con algunos picos excepcionales que llegaron incluso hasta los casi 2000</vt:lpstr>
      <vt:lpstr>Alcanzamos a notar que la mayoría de las ventas se centran en productos de menos de 100 usd, pero cuando logramos vender los mas caros aumentan considerablemente más la facturación final.</vt:lpstr>
      <vt:lpstr>Con esto logramos ver que existe una correlación buena entre el precio y el importe total, a mayor precio, mayor la venta total. Luego hay una leve correlación entre la cantidad y el importe total, pero no es tan relevante.</vt:lpstr>
      <vt:lpstr>Finalizamos viendo que en mayo tuvimos nuestro pico de venta, por lo que debemos entender que estuvimos haciendo ese mes para replicarlo y levantar más aun las ventas actuale. También debemos ver que paso en septiembre para aprender de lo que hayamos hecho mal y no volver a repetirlo.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 Chamorro</dc:creator>
  <cp:lastModifiedBy>Seba Chamorro</cp:lastModifiedBy>
  <cp:revision>1</cp:revision>
  <dcterms:created xsi:type="dcterms:W3CDTF">2024-10-27T12:47:06Z</dcterms:created>
  <dcterms:modified xsi:type="dcterms:W3CDTF">2024-10-27T12:59:17Z</dcterms:modified>
</cp:coreProperties>
</file>