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e9d78c1f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e9d78c1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e9d78c1f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e9d78c1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e9d78c1f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e9d78c1f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e9d78c1f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e9d78c1f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e9d78c1f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e9d78c1f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e9d78c1f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e9d78c1f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12ae7c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12ae7c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e9d78c1f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e9d78c1f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             </a:t>
            </a:r>
            <a:r>
              <a:rPr lang="es" sz="5000"/>
              <a:t>CQRS</a:t>
            </a:r>
            <a:endParaRPr sz="5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24"/>
            <a:ext cx="4242600" cy="30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Paradigmas III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Profesor: José Fernandez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740575" y="4493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44177" r="0" t="0"/>
          <a:stretch/>
        </p:blipFill>
        <p:spPr>
          <a:xfrm>
            <a:off x="4572000" y="59925"/>
            <a:ext cx="2391925" cy="22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6396125" y="367012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Integrantes: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Dikowiec Sebastian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Ferro Santiago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Godoy Juan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Zalazar Matías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 patrón?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</a:t>
            </a:r>
            <a:r>
              <a:rPr lang="es"/>
              <a:t>n patrón es una técnica que permite la resolución de problemas de distinta índole: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problemas de comportamiento.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problemas estructurales.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problemas creacionales.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 este caso estamos tratando sobre un patrón que ayuda a solucionar problemas en relación a sistemas distribuidos.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125" y="3083950"/>
            <a:ext cx="2640975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700" y="1657313"/>
            <a:ext cx="1828876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CQRS?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siglas CQRS vienen del inglés y significan “Command query responsibility segregation”, en español,la separación en la responsabilidad de las lecturas y los comandos.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un patrón que separa las operaciones de lectura y actualización de un almacén de datos.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implementación de CQRS en la aplicación puede maximizar el rendimiento, la escalabilidad y la seguridad. 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900" y="1565150"/>
            <a:ext cx="1828876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Complejidad: La idea básica de CQRS es sencilla. Pero puede generar un diseño de aplicación más complejo, especialmente si incluye el patrón Event Sourcing.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</a:t>
            </a:r>
            <a:r>
              <a:rPr lang="es"/>
              <a:t>eberemos hacer uso de un service bus.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Mensajería: Aunque CQRS no requiere mensajería, es normal usarla para procesar comandos y publicar eventos de actualización.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Coherencia final: El almacén de modelos de lectura debe actualizarse para reflejar los cambios del almacén de modelos de escritura.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025" y="1541675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¿Cuándo usarlo?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644675" y="39150"/>
            <a:ext cx="4166400" cy="47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800"/>
              <a:t>Dominios colaborativos en los que muchos usuarios acceden a los mismos datos en paralelo.</a:t>
            </a:r>
            <a:endParaRPr sz="4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800"/>
              <a:t>Interfaces de usuario basadas en tareas en las que se guía al usuario a través de un complejo proceso como una serie de pasos o con modelos de dominio complejos. </a:t>
            </a:r>
            <a:endParaRPr sz="4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800"/>
              <a:t>Escenarios en los que el rendimiento de las lecturas de datos se debe ajustar por separado del rendimiento de las escrituras de datos.</a:t>
            </a:r>
            <a:endParaRPr sz="4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800"/>
              <a:t>Escenarios en los que un equipo de desarrolladores pueda centrarse en el modelo de dominio complejo que forma parte del modelo de escritura, y otro equipo pueda centrarse en el modelo de lectura y en las interfaces de usuario.</a:t>
            </a:r>
            <a:endParaRPr sz="4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800"/>
              <a:t>Escenarios en los que se espera que el sistema evolucione con el tiempo y que podrían contener varias versiones del modelo, o en los que las reglas de negocio cambian con regularidad.</a:t>
            </a:r>
            <a:endParaRPr sz="4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800"/>
              <a:t>Integración con otros sistemas, especialmente en combinación con Event Sourcing, en los que el error temporal de un subsistema no debería afectar a la disponibilidad de los demás.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425" y="1573000"/>
            <a:ext cx="1828876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Ambos subsistemas pueden evolucionar por separado: el mantenimiento y despliegue puede estar diferenciado.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Ambos sistemas pueden escalar por separado: Si nuestro negocio es muy intensivo en lecturas, podemos dedicar más máquinas al subsistema de consultas de forma sencilla. Simplemente levanta otra instancia y conectarla de forma que pueda recibir los cambios transmitidos por el subsistema de comandos.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estilo CQRS es modular de forma inherente: Podemos escoger ir a una arquitectura modular, donde haya varios subsistemas de consulta y varios subsistemas de comandos. 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75" y="1635788"/>
            <a:ext cx="1828876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¡Vamos</a:t>
            </a:r>
            <a:r>
              <a:rPr lang="es"/>
              <a:t> a la </a:t>
            </a:r>
            <a:r>
              <a:rPr lang="es"/>
              <a:t>práctica</a:t>
            </a:r>
            <a:r>
              <a:rPr lang="es"/>
              <a:t>!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175" y="185770"/>
            <a:ext cx="4211475" cy="42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825" y="1533575"/>
            <a:ext cx="6733100" cy="24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711" y="970175"/>
            <a:ext cx="3382625" cy="33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