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Lato Black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LatoBlack-boldItalic.fntdata"/><Relationship Id="rId10" Type="http://schemas.openxmlformats.org/officeDocument/2006/relationships/slide" Target="slides/slide5.xml"/><Relationship Id="rId21" Type="http://schemas.openxmlformats.org/officeDocument/2006/relationships/font" Target="fonts/LatoBlack-bold.fntdata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9139be2e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9139be2e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9139be2e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9139be2e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9139be2e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9139be2e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9139be2e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9139be2e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9139be2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9139be2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9139be2e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9139be2e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>
                <a:latin typeface="Lato Black"/>
                <a:ea typeface="Lato Black"/>
                <a:cs typeface="Lato Black"/>
                <a:sym typeface="Lato Black"/>
              </a:rPr>
              <a:t>HTTP3</a:t>
            </a:r>
            <a:endParaRPr b="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750" y="3172900"/>
            <a:ext cx="7688100" cy="15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Integrantes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/>
              <a:t>Ferro, Santiago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/>
              <a:t>Dikowiec, Sebastian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/>
              <a:t>Zalazar, Matias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Qué</a:t>
            </a:r>
            <a:r>
              <a:rPr lang="es-419"/>
              <a:t> es HTTP?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33200" y="2089575"/>
            <a:ext cx="4510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Protocolo de Transferencia de Hipertexto, Hypertext Transfer Protocol o HTTP.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 un eje central de Internet el cual maneja cómo las plataformas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servidores y dispositivos 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intercambian información y obtienen recursos de la web.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Define la sintaxis y la semántica que utilizan los elementos de software de la arquitectura web para comunicarse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650" y="1982175"/>
            <a:ext cx="3599550" cy="2107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¿Qué es HTTP 3?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205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 el nuevo estándar en la forma en la que se comunican los navegadores de sitios web y los servidores de páginas de Internet</a:t>
            </a:r>
            <a:endParaRPr sz="15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700" y="2734825"/>
            <a:ext cx="3387100" cy="190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850" y="3103750"/>
            <a:ext cx="2881468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Protocolo QUIC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Quick UDP Internet Conections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Alternativa al TCP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Orientado a la portabilidad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UDP vs TCP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425" y="2971300"/>
            <a:ext cx="52197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Solución</a:t>
            </a:r>
            <a:r>
              <a:rPr lang="es-419"/>
              <a:t> de deficiencias de TCP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Rendimiento de cambio de 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Pérdidas de paquetes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Unificar el tráfico.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Reducir la utilización de puertos.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Unificar mensajes de reportes y respuestas.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Reducir la información redundante, por ejemplo, en cabeceras.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Tiempos de carga utilizando QUIC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Reducción del tiempo medio de carga de una web en un 8% a nivel mundial.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13% en las regiones con mayor latencia.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777525" y="2795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Seguridad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693600" y="3330225"/>
            <a:ext cx="7852200" cy="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293211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corrigió uno de los fallos más importantes de TCP, que es el hecho de que el encabezado de los paquetes enviados esté en texto plano y pueda leerse sin autenticación.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QUIC hace que los paquetes que se envían siempre van cifrados y es necesaria la autenticación por parte del destinatario.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Soporte de navegadores para HTTP/3</a:t>
            </a:r>
            <a:endParaRPr sz="3000"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1886300"/>
            <a:ext cx="76887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Chrome v87, Firefox v88 y Edge v87 por defecto.</a:t>
            </a:r>
            <a:endParaRPr/>
          </a:p>
        </p:txBody>
      </p:sp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2427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Soporte de bibliotecas para HTTP/3</a:t>
            </a:r>
            <a:endParaRPr sz="3000"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801625" y="2962525"/>
            <a:ext cx="7688700" cy="17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– http3 y aioquic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Rust – quiche, neqo, y quinn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– nghttp3 y lsquic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– quicgo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– Node.js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