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C01BD-1716-7C4D-A86E-FCB857A4FD45}" type="datetimeFigureOut">
              <a:rPr kumimoji="1" lang="ko-Kore-KR" altLang="en-US" smtClean="0"/>
              <a:t>2020. 11. 26.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20A9-C3E4-5941-9EF3-644366D657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82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71D12-8A83-5D47-9DD9-CD5D301ED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A5C0FB-2976-9D4F-8522-A4C7B9E32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C9B4C-2D2B-F745-9E8E-081604D9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E2808-F5BE-4A4D-BC53-8D0F9DBC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BD572-7F4E-4349-90BC-A9B73F11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56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C9AB2-34A0-9E4E-849A-C023A237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8D950-FCC1-004C-AB06-E20D120B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19B4-8BF3-2B47-A546-1892137D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59884-4BDB-A346-83F2-385D9A5A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3CD3C-EC78-7949-9B65-7089D5A4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359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F6C32C-76B6-8344-A5EA-E6B2CD92A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C43D5B-C6F6-BA45-BAA5-834FC8062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9A3A0-6DEF-8246-937D-D6BDD386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DEFD8-C4D5-224E-99F6-7C66E18A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686DE-EAC6-3B47-A4C7-7ED3D6CB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40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BD2E-B6FA-B147-BA37-C3DEB7F6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ECE77-26E6-184D-88D4-5730E82A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D9F67-F819-6143-9A06-DF579A2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D0CF4-1F67-D948-AB02-6BABA42B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9F378-802D-0C40-B8BC-4A1ED33A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170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65A7A-8200-6245-8621-328BEB9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6E40E-4200-B143-A0C7-79F85A5E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19D55-C4E5-3345-8190-C2076421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15CDD-67DE-E045-8F89-79EF807F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0A1A3-08DD-1D42-B769-CD395E6B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175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E4878-55ED-7C4E-AB41-2B7995DD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3CBB4-C9F9-4144-B610-3B663224F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5334D-B95B-184C-BFCD-4FDFA3AF7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4DDF3-E9F9-7241-88CC-E03D8340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5B8B-315F-AC48-AEDA-2FB3D603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369BD-1541-B343-B955-129AE73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96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4E15-CBBD-9B4B-BD81-AC207693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EB302-CF5A-CA47-ADF5-C5F6A5A8C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4ECC3-5A7B-D541-A527-A596D742A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6FC221-08C7-6944-B55B-3BE2D3F2E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E7BB7-046F-804B-B6D6-FB34B6BA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91E4A3-D7CF-9041-8294-C2F8050C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11A55D-EB93-CA48-B268-335EF1BE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BD09E2-9C57-5A42-848C-A334EEFD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36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6C705-D912-C743-B7CE-F9BC411C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4A845E-802B-C243-A9F8-329166A6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9E144-BAA1-8044-A4CA-3D486BF9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ECDE00-A155-9B43-9974-7A3D4817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67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0A7B2D-FF7E-6C43-B348-014F0EE5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D7151-9542-1148-A22C-5508071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D0C51-BD1E-4040-9098-F5339DA3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79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B0E3D-95C1-6F43-9AE8-8CB4E3AF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F8AFF-4CEE-D54B-BF5D-9C6DB639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32D72-2C6D-D447-A36D-2B8075B05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68CC3-F517-2944-9ABC-1AA1EDBA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3CD74-5E5F-A648-9BE1-0997D991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9CED3-270A-9544-AC8B-DC6DFAAC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585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CDBCE-6A9A-6044-A42C-EE58D9EE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46016D-7A7B-4848-BB0C-928796D85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A40D13-52DC-6747-AB97-9CBE9DF0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D453B-07EB-6B49-8E89-2E778170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61B7B-3822-B54F-86C3-56E52FA0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2C6CD-94B3-8040-936D-F655AC55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9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361C8-EC26-7C43-AE0B-CED3B605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28178-4CBE-BF43-AD8B-D2CF4A07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18A21-2969-0841-B3A8-946152C49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DFD6-F6E1-D845-AD4E-A7BF13A2CB4C}" type="datetimeFigureOut">
              <a:rPr kumimoji="1" lang="ko-Kore-KR" altLang="en-US" smtClean="0"/>
              <a:t>2020. 11. 25.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F003C-F4EF-0344-8CF1-68EA2808B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E1941-C485-764D-92D3-151EBA6C7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6E9B-AD0D-B64D-A1AF-6C9125B52A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94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1FC735-8C39-8743-8F1B-F1BA3891425E}"/>
              </a:ext>
            </a:extLst>
          </p:cNvPr>
          <p:cNvSpPr txBox="1"/>
          <p:nvPr/>
        </p:nvSpPr>
        <p:spPr>
          <a:xfrm>
            <a:off x="4151586" y="1818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AC134-3CA8-A04D-9F01-B51E3818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289"/>
            <a:ext cx="12077700" cy="200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38DAC-AE3E-A348-9740-5174A4FF0CEA}"/>
              </a:ext>
            </a:extLst>
          </p:cNvPr>
          <p:cNvSpPr txBox="1"/>
          <p:nvPr/>
        </p:nvSpPr>
        <p:spPr>
          <a:xfrm>
            <a:off x="73572" y="2543504"/>
            <a:ext cx="9251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데이터셋을</a:t>
            </a:r>
            <a:r>
              <a:rPr kumimoji="1" lang="ko-KR" altLang="en-US" dirty="0"/>
              <a:t> 복원추출해서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sub</a:t>
            </a:r>
            <a:r>
              <a:rPr kumimoji="1" lang="ko-KR" altLang="en-US" dirty="0"/>
              <a:t>데이터셋으로 나누고 </a:t>
            </a:r>
            <a:r>
              <a:rPr kumimoji="1" lang="ko-KR" altLang="en-US" dirty="0" err="1"/>
              <a:t>각기다른</a:t>
            </a:r>
            <a:r>
              <a:rPr kumimoji="1" lang="ko-KR" altLang="en-US" dirty="0"/>
              <a:t> 모델에 </a:t>
            </a:r>
            <a:r>
              <a:rPr kumimoji="1" lang="ko-KR" altLang="en-US" dirty="0" err="1"/>
              <a:t>학습시킨뒤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평균을 산출하는 방법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=&gt;</a:t>
            </a:r>
            <a:r>
              <a:rPr kumimoji="1" lang="ko-KR" altLang="en-US" dirty="0"/>
              <a:t> 분산 줄여서 최종 결과물 성능 향상 효과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541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6C9822-58FE-404E-9A02-CFF21875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837" y="0"/>
            <a:ext cx="5580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9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064763-CA0C-4245-9FF0-483DEFB2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1" y="971550"/>
            <a:ext cx="8255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31F06-0AAE-B54E-9C27-E94B6C5FA0E1}"/>
              </a:ext>
            </a:extLst>
          </p:cNvPr>
          <p:cNvSpPr txBox="1"/>
          <p:nvPr/>
        </p:nvSpPr>
        <p:spPr>
          <a:xfrm>
            <a:off x="210207" y="147145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 err="1"/>
              <a:t>i</a:t>
            </a:r>
            <a:r>
              <a:rPr lang="en" altLang="ko-Kore-KR" dirty="0" err="1"/>
              <a:t>mporting</a:t>
            </a:r>
            <a:r>
              <a:rPr lang="en" altLang="ko-Kore-KR" dirty="0"/>
              <a:t> the relevant libraries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C8A9F-1C8B-3E40-A600-3876EDF0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7" y="650275"/>
            <a:ext cx="3619500" cy="125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97847-020E-6243-8E99-60273B5CC113}"/>
              </a:ext>
            </a:extLst>
          </p:cNvPr>
          <p:cNvSpPr txBox="1"/>
          <p:nvPr/>
        </p:nvSpPr>
        <p:spPr>
          <a:xfrm>
            <a:off x="210207" y="2261286"/>
            <a:ext cx="611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 detrend and normalize the input data by its standard deviation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A2EFA-0C95-E54B-A3E3-8DEEC17D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51" y="2630618"/>
            <a:ext cx="5511800" cy="123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DEA5B-1188-324E-ABF8-140544046CF5}"/>
              </a:ext>
            </a:extLst>
          </p:cNvPr>
          <p:cNvSpPr txBox="1"/>
          <p:nvPr/>
        </p:nvSpPr>
        <p:spPr>
          <a:xfrm>
            <a:off x="325051" y="4231850"/>
            <a:ext cx="471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 define some parameters of our wavelet analysis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2DBFFD-1802-A342-9CA0-2B19ED49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51" y="4601182"/>
            <a:ext cx="7569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2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A3B768-B227-DA49-9BF3-2709E2D1ADE3}"/>
              </a:ext>
            </a:extLst>
          </p:cNvPr>
          <p:cNvSpPr txBox="1"/>
          <p:nvPr/>
        </p:nvSpPr>
        <p:spPr>
          <a:xfrm>
            <a:off x="704335" y="321276"/>
            <a:ext cx="1041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perform the wavelet transform and inverse wavelet transform using the parameters defined above. </a:t>
            </a:r>
          </a:p>
          <a:p>
            <a:r>
              <a:rPr lang="en" altLang="ko-Kore-KR" dirty="0"/>
              <a:t>Since we have normalized our input time-series, we multiply the inverse transform by the standard deviation.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A9859B-F575-1940-B406-E870D99E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5" y="1154167"/>
            <a:ext cx="8470900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9804D4-C574-F54D-A3A4-C77CA2E38CAF}"/>
              </a:ext>
            </a:extLst>
          </p:cNvPr>
          <p:cNvSpPr txBox="1"/>
          <p:nvPr/>
        </p:nvSpPr>
        <p:spPr>
          <a:xfrm>
            <a:off x="430924" y="2480696"/>
            <a:ext cx="1181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calculate the normalized wavelet and Fourier power spectra, as well as the Fourier equivalent periods for each wavelet scale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AEBE60-F086-2945-8D30-90776EBF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4" y="2949664"/>
            <a:ext cx="3835400" cy="63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D6558D-5090-4947-906E-A2C053DA5B4F}"/>
              </a:ext>
            </a:extLst>
          </p:cNvPr>
          <p:cNvSpPr txBox="1"/>
          <p:nvPr/>
        </p:nvSpPr>
        <p:spPr>
          <a:xfrm>
            <a:off x="430924" y="3930869"/>
            <a:ext cx="307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power spectra significance test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8FAEEA-871F-244A-949E-3651AE932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4" y="4410602"/>
            <a:ext cx="7302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F8237-4E20-354B-BE45-2DAA0D5A8037}"/>
              </a:ext>
            </a:extLst>
          </p:cNvPr>
          <p:cNvSpPr txBox="1"/>
          <p:nvPr/>
        </p:nvSpPr>
        <p:spPr>
          <a:xfrm>
            <a:off x="506627" y="457200"/>
            <a:ext cx="707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calculate the global wavelet spectrum and determine its significance level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F51EE-33E7-E847-A9D2-1AF8AF90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" y="826532"/>
            <a:ext cx="7861300" cy="111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F5640-82FA-C549-B771-62BA266415F8}"/>
              </a:ext>
            </a:extLst>
          </p:cNvPr>
          <p:cNvSpPr txBox="1"/>
          <p:nvPr/>
        </p:nvSpPr>
        <p:spPr>
          <a:xfrm>
            <a:off x="630195" y="2545492"/>
            <a:ext cx="777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calculate the scale average between 2 years and 8 years, and its significance level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60CB4-C39A-0040-8544-D994551F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7" y="3011788"/>
            <a:ext cx="8242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EB3004-7CC4-F545-827D-45C6C1F45C43}"/>
              </a:ext>
            </a:extLst>
          </p:cNvPr>
          <p:cNvSpPr txBox="1"/>
          <p:nvPr/>
        </p:nvSpPr>
        <p:spPr>
          <a:xfrm>
            <a:off x="222421" y="248506"/>
            <a:ext cx="399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plot our results in four different subplots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337DA1-8AC0-5F44-9EA2-0B16C845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" y="617838"/>
            <a:ext cx="4552534" cy="60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9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132</Words>
  <Application>Microsoft Macintosh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백승호</dc:creator>
  <cp:lastModifiedBy>백승호</cp:lastModifiedBy>
  <cp:revision>3</cp:revision>
  <dcterms:created xsi:type="dcterms:W3CDTF">2020-11-25T14:55:03Z</dcterms:created>
  <dcterms:modified xsi:type="dcterms:W3CDTF">2020-11-25T15:30:43Z</dcterms:modified>
</cp:coreProperties>
</file>