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2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5659 24575,'0'-12'0,"5"0"0,2 0 0,23-2 0,-9 1 0,11-2 0,-10 3 0,-4 1 0,19-12 0,-16 9 0,9-8 0,-13 4 0,-3 5 0,-2-4 0,-2 5 0,-3 5 0,5-4 0,-1 5 0,19-16 0,-8 2 0,19-22 0,-16 20 0,-1-8 0,-7 19 0,-5-1 0,5 0 0,-9 0 0,7 0 0,-13 0 0,8 0 0,-3 0 0,5 5 0,0 2 0,-6 10 0,5 2 0,-10 4 0,10 1 0,-5 0 0,6 0 0,-5 0 0,-2 0 0,0 0 0,-3-1 0,8 1 0,-9 0 0,10 0 0,-4 5 0,4-4 0,1 4 0,0-5 0,0 0 0,0 5 0,0-3 0,-6 3 0,5-6 0,-5 1 0,6 0 0,0 0 0,0 0 0,0 0 0,-6 0 0,5 0 0,-4-1 0,-1 1 0,-1 0 0,1 0 0,-5 0 0,10-6 0,-5-11 0,11-3 0,7-27 0,1 13 0,1-27 0,-9 27 0,-2-8 0,-3 13 0,5-2 0,-4 1 0,4 1 0,-5 5 0,0 0 0,0 0 0,-1 0 0,1 0 0,0 0 0,0 0 0,5-6 0,-4 5 0,4-4 0,-5 5 0,0 0 0,0 0 0,0 0 0,0 0 0,0 0 0,5-5 0,-4-2 0,4 1 0,-5 0 0,0 6 0,-6 0 0,5 0 0,-4 0 0,4 0 0,-4 0 0,-2 1 0,0-1 0,2-6 0,5 5 0,-5-4 0,3 5 0,-3 5 0,5-4 0,-6 5 0,5-6 0,-5 0 0,6 0 0,0 0 0,-5 11 0,3-3 0,-3 19 0,10-1 0,6 22 0,7 4 0,5 12 0,21 14 0,6 3 0,-11-12 0,-7-12 0,-32-28 0,0-5 0,-6 0 0,5 0 0,-5-1 0,6 1 0,-5 0 0,3 0 0,-8 0 0,8 0 0,-3 0 0,-1-1 0,5 1 0,-5 0 0,6 0 0,0 0 0,-5 0 0,3-6 0,-3 0 0,10-12 0,-4 0 0,4-6 0,0 0 0,2 0 0,31-32 0,-7 14 0,6-11 0,5-4-869,-6 9 1,2 0 868,17-14 0,2-2 0,0 0 0,-3 3 0,-15 12 0,-3 2-34,-2 1 0,-3 3 34,9-4 0,1 0 0,-1 0 0,-12 5 0,9-4 0,-22 9 0,22-9 1730,-22 15-1730,9-4 75,-7-7-75,-4 9 0,3-16 0,-4 13 0,23-7 0,-17 10 0,17-4 0,-24 13 0,-4 0 0,3 0 0,-9 0 0,10 0 0,-10 0 0,4 6 0,-5 5 0,19 52 0,-12-10 0,16 37 0,-18-25 0,-2-14 0,-1-8 0,-2-8 0,-5-5 0,3 6 0,-3 0 0,5-1 0,-6-4 0,7 16 0,-5-19 0,1 14 0,-4-18 0,-5 0 0,5 0 0,2-11 0,10-2 0,6-29 0,29-18 0,9-22-809,-21 29 0,3-1 809,10-10 0,1-3-1061,1 0 1,2-2 1060,9-10 0,3-1 0,-1 7 0,0 1 0,0-5 0,-1-1 0,-6 5 0,-2 1 0,-3 4 0,-3 0 0,-7 2 0,-1 2-147,-3 8 0,-1 4 147,15-16 0,0-7 0,-32 36 1411,5-10-1411,-5 13 2263,0 0-2263,-6 1 359,-1 4-359,-5-3 0,0 8 0,0-3 0,0 5 0,0 0 0,-1 11 0,1 7 0,0 13 0,0 4 0,0 1 0,0-5 0,0 3 0,-1-9 0,1 4 0,0 0 0,0-3 0,0 3 0,0 0 0,0-4 0,-1 9 0,1-8 0,0 3 0,0-5 0,0-1 0,0 1 0,0-5 0,-6 3 0,5-8 0,-5-2 0,38-39 0,7-12 0,-11 11 0,3-3-1611,9-9 1,3-3 1610,-1 0 0,4-2 0,9-2 0,1-2-796,-7-6 1,-2 2 795,-4 16 0,-1 1-437,-8-6 0,-1 1 437,-4 11 0,1 1 0,-1 0 0,1-1 0,0 0 0,-1 1 0,21-28 0,-6 2-483,0 1 483,6-3 0,-6 12 0,-17 19 0,-1 0 0,19-19 0,4-13 0,-5 4 0,-26 26 2671,4-9-2671,-14 27 1724,2-2-1724,-16 24 1106,12 50-1106,-3 17 0,-1-12 0,0 1 0,9 29 0,-10-32 0,0-2 0,6 8 0,1 6 668,-6-28-668,-2-19 0,0-1 0,-1-5 0,1 5 0,0-4 0,0 10 0,0-5 0,2 19 0,-1-16 0,1 9 0,-2-18 0,0 0 0,0 0 0,0-6 0,-1 5 0,1-5 0,0 6 0,0-5 0,0 3 0,0-3 0,0 5 0,-1 0 0,1 0 0,0-6 0,0-1 0,0-10 0,5-1 0,-4-6 0,4 0 0,0 0 0,2 0 0,17-3 0,4-8 0,12-4 0,14-29 0,4-6-749,-18 17 0,2-1 749,-9 2 0,-1 2 0,2 7 0,0 0 0,7-9 0,-3 2-597,12 0 597,-11 0 0,1-2 0,17-18 0,1 0 0,-17 11 0,-22 28 0,-9 0 0,-8 10 0,3-5 1451,-5 7-1451,-1-1 644,1 0-644,0-6 0,5 5 0,-4-4 0,5 15 0,-1 4 0,1 10 0,32 31 0,7 8 0,-5-7 0,2 4-505,-4 7 1,-3-2 504,-4-17 0,-4-1 0,-8 10 0,-6-4 0,-8-20 0,-7 9 0,0-18 0,-3 0 0,5 0 0,-6 0 1009,5-6-1009,-5-6 0,24-9 0,-14-4 0,32-3 0,-13 0 0,43-6 0,7-13-598,-31 13 1,3 1 597,-1 0 0,-2-1 0,31-22-110,-7 13 110,-25 3 0,-1-5 0,0 6 0,-12 2 0,-4 3 0,-17 10 0,3 0 1188,-9 0-1188,10 0 117,-10 0-117,4 0 0,-5 0 0,0 0 0,0 0 0,5 0 0,-4 0 0,4 0 0,-5 0 0,0 0 0,0 0 0,5-5 0,-4 9 0,4-8 0,-5 15 0,0-10 0,0 5 0,0-6 0,5 0 0,1 0 0,6 0 0,-6 0 0,5 0 0,-10 0 0,4 5 0,-5-4 0,0 5 0,0-6 0,0 0 0,-1 5 0,1-3 0,0 13 0,5-7 0,14 17 0,9-3 0,12 8 0,1-1 0,-1 8 0,0-5 0,1 5 0,-14-10 0,-7-1 0,-10-2 0,-9 0 0,4 0 0,-5 0 0,5-1 0,15 4 0,-6-3 0,11 3 0,-1-1 0,-9-2 0,22 5 0,-9-2 0,36 10 0,-36-8 0,13 5 0,-41-20 0,31-35 0,-5 3 0,28-19 0,0-5 0,-10 21-565,-18-4 0,3-4 565,6 5 0,-1 2 0,29-22 0,-28 26 0,-5 5 0,-7 10 0,0 1 0,-12 30 0,-3-5 0,5 38 1130,-3-9-1130,2 38 0,3-19 0,-5 20 0,-1-1-1823,15 7 1823,-21-31 0,1 2 0,10-1 0,0 1 0,-9 11 0,-1 3 0,6 0 0,0 3 0,-5 11 0,-1 1 0,2 2 0,-2-4 0,-6-23 0,-1-3-231,3-2 1,-1-6 230,-2 3 0,6-17 0,0-5 0,-9-18 0,5-1 1777,-5 1-1777,1 0 507,-2 0-507,0 0 0,-3 0 0,8 0 0,2-11 0,1-3 0,4-10 0,-5 0 0,0 1 0,0-1 0,0 0 0,0 0 0,0 0 0,-1 5 0,1-4 0,0 5 0,0-1 0,0 7 0,0 12 0,2 19 0,9 9 0,-1-1 0,4 10 0,2-9 0,-1 12 0,3-9 0,5 4-946,0 0 0,1 4 946,15 22 0,0 5 0,-7-3 0,-2 4-988,-7-16 1,0 3 0,-1 0 987,-3 1 0,-1 1 0,2-1 0,3-4 0,1-1 0,1-1-388,0 1 1,-1-2 0,-2-5 387,0-3 0,-4-6 0,23 31 0,-39-46 1472,-2-14-1472,0-5 3021,0 0-3021,-1-16 1523,7-4-1523,0-16 0,6 0 0,-1 6 0,-4 0 0,-2 6 0,-5 0 0,0 0 0,5-5 0,28-28 0,11-11-694,-11 4 0,2-3 694,-5 11 0,1-1 0,2-8 0,1 0 0,-5 10 0,1 3 0,-1-1 0,1-2 0,4-8 0,-1-4 0,2 0 0,0-2-968,3-10 1,1-2 967,-1 1 0,2 1 0,6-1 0,0 0 0,-5 1 0,-1-1 0,7-1 0,-1 2 0,-11 10 0,-1 2-193,1-1 0,-3 6 193,8-2 0,-9 9 0,-36 31 1219,3 16-1219,0 16 2029,12 20-2029,5 12 461,-2-17-461,-3-6 0,-10-17 0,0 0 0,0 0 0,0 0 0,-1 5 0,1 1 0,0 1 0,0-2 0,0-5 0,0-11 0,0-8 0,-1-6 0,23-30 0,7-10-1019,-9 11 0,3-3 1019,8-5 0,6-5 0,-2 1 0,5-15 0,1 2-1120,12-1 1,2 1 1119,-7-1 0,0 0 0,8 0 0,-1 1 0,-6-2 0,-1 2-463,-4 10 1,-4 2 462,-16 8 0,-2 1 0,6 5 0,-3 2-399,4-16 399,15-12 1645,-31 28-1645,-3 7 2282,-16 15-2282,5 11 1140,-10 5-1140,15 13 534,-6 19-534,15 35 0,11 19-633,-16-31 0,2 3 633,6-1 0,0-2 0,10 31 0,-1-19 0,-21-35 0,1-14 0,-5-5 0,-5 0 0,3 0 1266,-3 5-1266,5-4 0,-6 4 0,5-5 0,-5-6 0,6 0 0,0-12 0,0-6 0,5-6 0,6-19 0,29-16 0,-19 9 0,4-5-1053,15-6 0,4-2 1053,3-8 0,2-5-1162,-12 11 0,0-4 1,1 0 1161,1-1 0,-1-1 0,0-2 0,5-13 0,-1-4 0,1 2 0,-2 7 0,0 1 0,-1 2 0,-6 7 0,-2 2 0,1 1 0,-3 7 0,-1 2 0,0 1 0,10-17 0,-1 3-504,-3 9 0,-1 2 504,0-1 0,0 5-57,23-10 57,-19-4 1585,-14 39-1585,-20-10 3607,1 23-3607,-10-4 345,3 10 0,-9 2 0,5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24575,'-19'56'0,"10"-28"0,-11 47 0,18-53 0,-6 13 0,3-22 0,4 4 0,-5-5 0,1 0 0,4 18 0,-5-14 0,1 19 0,-1-16 0,-6-1 0,0-1 0,5-5 0,2 0 0,5 0 0,0 5 0,-6-4 0,5 4 0,-4-5 0,5 0 0,0 0 0,-6 0 0,5 0 0,-4 0 0,5-1 0,0 1 0,0 0 0,0 0 0,0 0 0,0 0 0,0 0 0,-6-6 0,5 5 0,-10-5 0,10 1 0,-4-2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24575,'5'-7'0,"-3"2"0,3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24575,'6'0'0,"-1"0"0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24575,'5'-6'0,"-4"0"0,5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24575,'7'0'0,"-2"0"0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24575,'11'0'0,"-4"0"0,-2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6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3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24575,'-6'12'0,"5"0"0,-4 0 0,5-1 0,0 1 0,-6 0 0,5 0 0,-4 0 0,5 0 0,-6 0 0,5-1 0,-4 1 0,5 0 0,0 0 0,0 0 0,-6 0 0,5 0 0,-4-1 0,5 1 0,0 0 0,0 0 0,0 0 0,0 0 0,0 0 0,0 5 0,0-4 0,0 4 0,0-5 0,0 0 0,0 0 0,0-1 0,0 1 0,-6 0 0,5 0 0,-4 0 0,5-5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5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11 24575,'-15'30'0,"3"-9"0,-3 16 0,3-19 0,0 5 0,0-10 0,0 9 0,1-9 0,-1 10 0,0-5 0,-3 19 0,-17 28 0,10-6 0,3-7 0,0 0 0,0 7 0,-3 19 0,7-27 0,0-18 0,3 0 0,0-19 0,6 8 0,-5-9 0,2 22 0,-4-13 0,4 9 0,-2-14 0,10-5 0,-10 0 0,10 0 0,-9 0 0,3 5 0,-5-4 0,0 4 0,11-16 0,2-2 0,5-11 0,10-16 0,-5-6 0,9-16 0,5-3 0,-6 1 0,7 0 0,-1-1 0,-8 13 0,5 9 0,-10 9 0,0 8 0,-1-3 0,1 5 0,0 0 0,0 0 0,0 0 0,0 0 0,0 0 0,-1 0 0,1 0 0,0 0 0,0 0 0,0 0 0,0 0 0,-6 0 0,5 0 0,-5 0 0,6 0 0,0 0 0,0 0 0,-5 0 0,3 0 0,2 1 0,1-1 0,-1 0 0,-1 0 0,-10 0 0,9 5 0,-3-4 0,5 5 0,0-6 0,0-6 0,0 5 0,-1-4 0,-4 5 0,-2 0 0,-5 0 0,0 0 0,-5 5 0,-2 2 0,-5 5 0,0 0 0,0 0 0,6 5 0,-5 2 0,10 10 0,-5-4 0,1 10 0,4-5 0,-12 19 0,3 2 0,-8 13 0,9 1 0,1-1 0,8-12 0,0-4 0,0-17 0,0-2 0,0-5 0,0 0 0,5-1 0,-4 19 0,10-8 0,-5 14 0,1-12 0,4 0 0,-10-6 0,4-1 0,0-5 0,-3 0 0,3 0 0,0 0 0,-3 0 0,3 0 0,0-11 0,-4-3 0,20-28 0,-9-4 0,13-18 0,-10 12 0,-1 3 0,1 1 0,-3 14 0,5-26 0,-4 26 0,3-27 0,-1 9 0,3-12 0,-1-1 0,-2 19 0,0-1 0,-4 21 0,1-3 0,0 5 0,0-5 0,0-2 0,0 1 0,0-5 0,-1 4 0,1-4 0,0 4 0,-5 2 0,-2 5 0,0 5 0,-3 7 0,3 7 0,0 5 0,-4 17 0,5 6 0,6 43 0,-9-19 0,9 19 0,-6-38 0,3 9 0,-2-9 0,6-1 0,-4 10 0,3-22 0,-2 10 0,0-13 0,-9-6 0,5-1 0,-1-5 0,-4 0 0,5 0 0,-1 0 0,-4-1 0,4 1 0,-5 0 0,0 0 0,6-5 0,-5 3 0,10 2 0,-10 1 0,4 4 0,0-5 0,-3 0 0,8 0 0,-8 0 0,8 0 0,-9-1 0,5 1 0,-6 5 0,5-3 0,-4 3 0,5-5 0,-6-1 0,0 1 0,0 0 0,0-5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5:5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24575,'12'0'0,"5"-6"0,-3 5 0,3-4 0,-5 5 0,-1 0 0,1 0 0,0-6 0,5 5 0,-4-9 0,5 8 0,-7-8 0,1 8 0,0-3 0,0 5 0,0-5 0,0 3 0,0-8 0,-1 8 0,1-8 0,0 8 0,0-3 0,0 5 0,5 0 0,-4-5 0,4 3 0,-5-3 0,0 5 0,0 0 0,0 0 0,0 0 0,0 0 0,-1 0 0,-4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0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24575,'17'0'0,"-4"-5"0,4 3 0,-5-3 0,0 5 0,0-5 0,0 4 0,0-5 0,-1 1 0,1 4 0,0-10 0,0 10 0,0-10 0,0 10 0,0-10 0,-1 10 0,1-5 0,0 1 0,5-2 0,2-5 0,-1 6 0,-1-5 0,-5 15 0,-5-8 0,-2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0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24575,'56'0'0,"11"0"0,-14 0 0,5 0-744,-3 0 0,0 0 744,1 0 0,-1 0 0,2 0 0,-3 0 0,18 0 483,-15 0-483,-40 0 61,-10 5 1,-2-4 0,-5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0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 24575,'-6'10'0,"0"-2"0,6 9 0,0-5 0,0 5 0,0 2 0,0 5 0,0 12 0,-12 30 0,9-8 0,-9 21 0,4-27 0,6 0 0,-11-12 0,11-4 0,-8-12 0,3 0 0,0 12 0,-6 4 0,-1 38 0,-9 7 0,7-31 0,1 0 0,-9 30 0,-2-8 0,9-24 0,7-12 0,2 9 0,8-9 0,0 12 0,-5-12 0,4 9 0,-5-10 0,6 1 0,-7 9 0,5-9 0,-6 35 0,8-16 0,0 16 0,0-35 0,0-4 0,0-12 0,0 0 0,0-1 0,0 14 0,0 2 0,-8 14 0,6-1 0,-6-12 0,8-4 0,-5-12 0,4-6 0,-5 10 0,6 5 0,0 11 0,0 35 0,0-20 0,0 19 0,-8-26 0,7 1 0,-7-1 0,8 0 0,0 1 0,-8-1 0,-10 24 0,7-18 0,-5 17 0,4 4 0,1-21 0,4-7 0,0 3-567,-14 30 567,20-29 0,-1 1 0,-10 1 0,0-3 0,9 31 0,-17-7 0,10-26 0,0-12 0,2-9 0,3-8 0,4-5 567,-5 18-567,1-14 0,4 13 0,-5-22 0,6 10 0,-5-10 0,4 4 0,-5-5 0,6 0 0,0 0 0,-8 18 0,7 30 0,-20 25 0,20-32 0,-1 4 0,-9 24 0,-2-2-553,2 18 553,4-29 0,0-8 0,-1-20 0,8-9 0,0-14 0,0-5 0,0 0 0,0-1 0,0 1 553,0 5-553,0 15 0,0 33 0,0 20 0,7-31 0,1 0 0,-4 30 0,12-8 0,-9-24 0,-5-18 0,11-4 0,-11-18 0,8-5 0,-3-2 0,5-10 0,0-2 0,33-11 0,17-4-1810,26-3 0,8-2 1810,-19-3 0,4-3 0,2 2 0,11 1 0,2 3 0,-6-1 0,0-9 0,-5 2-348,1 8 0,-9 5 348,-5 2 0,-15 6 0,-40 9 0,0-1 0,-3 0 3470,47-1-3470,-20 2 0,37-3 0,-26 6 846,1-14-846,-1 14 0,-13-11 0,-2 12 0,-19-4 0,0 5 0,-12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24575,'-12'24'0,"5"-6"0,-4-1 0,10-5 0,-4 0 0,-1 0 0,0 0 0,-1 0 0,-4 5 0,5 1 0,-6 6 0,0 0 0,0-6 0,0 4 0,0-8 0,0 8 0,0-4 0,0 6 0,5 0 0,-6 12 0,6-9 0,-7 10 0,2-19 0,0-1 0,0-5 0,5 0 0,2 0 0,-1 0 0,5 0 0,-4-11 0,10-3 0,2-10 0,4-5 0,1-1 0,3-19 0,7-3 0,-2-12 0,8 12 0,-7 4 0,-3 12 0,-1 5 0,-5 2 0,-5 5 0,3 0 0,-3 5 0,-1-3 0,0 3 0,-1-5 0,1 0 0,6 0 0,0 0 0,0 0 0,0 0 0,0 0 0,0-5 0,0 4 0,-6-5 0,5 12 0,-10 6 0,12 24 0,-6-7 0,2 18 0,2-22 0,-5 9 0,6-8 0,0 3 0,0 0 0,-5-4 0,3 4 0,-3-5 0,-1 0 0,5 0 0,-10 0 0,4-1 0,-5 1 0,6 0 0,-5 0 0,10 0 0,-10 0 0,9 0 0,-8-1 0,8-4 0,-8-7 0,8-12 0,-3-1 0,-1-4 0,5-1 0,-5 5 0,6-4 0,0 5 0,0-5 0,0 3 0,0-3 0,0 5 0,-1 0 0,1 0 0,0 0 0,-5 0 0,-2 0 0,0 0 0,-3 0 0,8 0 0,-3 0 0,-1 0 0,5 0 0,-2 29 0,-2-6 0,9 38 0,-7-9 0,6-1 0,0-2 0,-3-13 0,-6-6 0,-1-1 0,1-5 0,-5 0 0,4 0 0,-5 0 0,0-1 0,0 1 0,0 0 0,6 5 0,0-4 0,1 5 0,-2-7 0,-5 1 0,0 0 0,0 0 0,0 0 0,0 0 0,0 0 0,0-6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0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24575,'5'-1'0,"-4"2"0,10 11 0,-5 0 0,6 0 0,0 0 0,-5 5 0,6 14 0,-11 34 0,13-6 0,-13 20 0,6-27 0,-8-18 0,5-4 0,-4-18 0,5 0 0,-6 0 0,0 0 0,0-11 0,-6-3 0,5-4 0,-4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0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24575,'-12'0'0,"0"0"0,0 0 0,0 5 0,0 2 0,0 5 0,5-1 0,-3 1 0,3 0 0,-5-5 0,5 3 0,-3-3 0,3 5 0,-5 0 0,0 0 0,5-1 0,-3 1 0,8 0 0,-3-5 0,5-2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24575,'0'12'0,"0"0"0,-6-6 0,5 5 0,-4-4 0,5 4 0,0 1 0,-6 0 0,5 0 0,-4 0 0,-1 0 0,5 0 0,-4-1 0,0 1 0,3 0 0,-8 0 0,8 0 0,-3 0 0,0 0 0,3-1 0,-3 1 0,0 0 0,3 0 0,-8 0 0,8 0 0,-8 0 0,8-11 0,-3 3 0,5-10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24575,'0'-12'0,"0"-5"0,0 4 0,0-5 0,6 12 0,-5-5 0,4 4 0,-5-5 0,6 0 0,-5 0 0,9 1 0,-8-1 0,8 0 0,-8 10 0,3-2 0,-5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3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0 387 24575,'19'-6'0,"16"-8"0,-1 12 0,19-5 0,-1 7 0,0-8 0,-12 6 0,-4-6 0,-12 3 0,0 3 0,-1-8 0,14 8 0,-10-3 0,9 0 0,-17 4 0,-2-5 0,-5 6 0,0 0 0,-1 0 0,1 0 0,0 0 0,0 0 0,0 0 0,5-5 0,14 4 0,9-13 0,12 5 0,0-1 0,-12-3 0,-9 11 0,-14-3 0,-5 5 0,0 0 0,0 0 0,18 0 0,-9-5 0,29 3 0,-11-3 0,1 5 0,-4 0 0,-17 0 0,-2 0 0,-5-5 0,0 4 0,5-5 0,-4 6 0,4 0 0,-5 0 0,0 0 0,0 0 0,0 0 0,-1 0 0,1 0 0,0 0 0,0 0 0,0 0 0,0 0 0,0 0 0,5 0 0,-4 0 0,4 0 0,-5 0 0,0 0 0,0 0 0,-1 0 0,1 0 0,0 0 0,0 0 0,0 0 0,0 0 0,5 0 0,14 0 0,9 0 0,10 0 0,1 0 0,1 0 0,29 0 0,-64 0 0,-5-5 0,-1 4 0,7-5 0,13-2 0,-10 6 0,9-5 0,-18 1 0,0 5 0,0-4 0,0 5 0,-1 0 0,1 0 0,0 0 0,0 0 0,0-6 0,0 5 0,0-4 0,0 5 0,-1 0 0,1 0 0,0 0 0,0 0 0,0 0 0,0 0 0,0 0 0,-1 0 0,7-6 0,0 5 0,6-10 0,-6 10 0,-1-4 0,-5 5 0,0-6 0,5 5 0,-4-4 0,4 5 0,-5 0 0,0 0 0,0 0 0,0 0 0,0 0 0,0-6 0,-1 5 0,1-4 0,0-1 0,0 5 0,0-4 0,0 5 0,0-6 0,-1 5 0,1-4 0,0 5 0,0 0 0,0 0 0,0 0 0,0 0 0,0 0 0,-1 0 0,7 0 0,-5-5 0,9 3 0,9-11 0,-9 11 0,8-6 0,-18 3 0,-1 4 0,1-5 0,0 1 0,0 4 0,0-5 0,0 6 0,0 0 0,-6-5 0,5 4 0,-5-5 0,24-1 0,-13 5 0,12-6 0,-17 8 0,0 0 0,0 0 0,0 0 0,0-6 0,0 5 0,-1-4 0,7 5 0,-5 0 0,4 0 0,-11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1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24 174 24575,'-5'-12'0,"4"0"0,-10 5 0,10-4 0,-5 5 0,6-6 0,0 0 0,0 0 0,0 0 0,0 0 0,0 0 0,0 0 0,0 0 0,0 0 0,6 0 0,-5 11 0,4-3 0,-5 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1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25 110 24575,'-12'-12'0,"5"0"0,2 0 0,5 0 0,0 0 0,0 0 0,0 0 0,0 0 0,0 0 0,0 11 0,0 7 0,0 7 0,0 10 0,0-10 0,0 4 0,0-10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24575,'0'-12'0,"0"-18"0,5 9 0,2-16 0,7 0 0,-7 16 0,6-9 0,-11 18 0,8 0 0,-9 10 0,5 4 0,-6 10 0,0-1 0,0 1 0,0 0 0,0 0 0,0 0 0,0 0 0,0 0 0,0 5 0,-6 1 0,5 1 0,-4-8 0,5-5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24575,'5'1'0,"-4"-20"0,4 3 0,-5-14 0,0 28 0,0 4 0,0 15 0,0-9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2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12 24575,'-5'4'0,"-4"17"0,-6 18 0,5 1 0,2-4 0,0 1 0,1-10 0,-10 22 0,2-9 0,0-1 0,-2 10 0,4-22 0,-1 4 0,2-8 0,0-10 0,5 9 0,-6 10 0,3 7 0,-7 14 0,-1-1 0,1 0 0,-1 1 0,3-14 0,1-8 0,7-13 0,-4-7 0,10-9 0,-4-4 0,10-10 0,2-5 0,4-1 0,4-19 0,0-3 0,2-12 0,1-1 0,-1 1 0,8-1 0,-5 1 0,5-1 0,-8 1 0,1 0 0,-1-1 0,-7 13 0,3 4 0,-12 17 0,10 2 0,-5 5 0,6-5 0,0-2 0,0-5 0,-5 6 0,3 1 0,-9 5 0,15 0 0,-8-6 0,9 5 0,-10-4 0,3 15 0,-3 9 0,5 6 0,0 10 0,2 8 0,1 8 0,3 14 0,-1-1 0,0 0 0,1 1 0,-3-19 0,-6 1 0,-4-22 0,0 5 0,2-7 0,0 1 0,3 0 0,-3 0 0,-1 0 0,5 0 0,-10 0 0,4-1 0,-5 1 0,6-5 0,-5-7 0,4-7 0,-5-5 0,6 0 0,0-5 0,6-2 0,0-4 0,2-14 0,1-3 0,3-12 0,-3 12 0,-1 9 0,-2 8 0,0 10 0,-6-4 0,5 5 0,-5-5 0,6-2 0,0 0 0,0-3 0,0 9 0,-6-5 0,5 6 0,-10 0 0,5 11 0,-6 2 0,5 11 0,-4 5 0,4 14 0,-5-4 0,0 22 0,0-9 0,0 0 0,0-4 0,0-12 0,0 0 0,6-1 0,-5-4 0,4 3 0,-5-9 0,0 5 0,0-7 0,6 1 0,-5 0 0,4 0 0,-5 0 0,5 0 0,-3 0 0,3-1 0,-5 1 0,0 0 0,0 0 0,0 0 0,5 0 0,-3 0 0,3-1 0,-5 1 0,0 0 0,0 0 0,0 0 0,0 0 0,0 0 0,0-1 0,0 1 0,0 5 0,0-3 0,5-3 0,-4-5 0,5-6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2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24575,'5'12'0,"2"0"0,5 0 0,0 5 0,-6-4 0,-1 9 0,-5-9 0,6 5 0,-5-7 0,10 1 0,-10 5 0,9 2 0,-8 5 0,8-6 0,-8 4 0,8-3 0,-9-1 0,5 0 0,-1-1 0,2-4 0,4 4 0,-4-5 0,4 0 0,-15-6 0,7 0 0,-8-6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2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24575,'-6'12'0,"-5"0"0,4 0 0,1-1 0,-5 1 0,4 5 0,-5-3 0,0 3 0,1-5 0,-1 5 0,0-4 0,5 4 0,2-5 0,-1 0 0,0 0 0,-1-1 0,-4 1 0,5 0 0,-1 0 0,-4 0 0,10 0 0,-10 0 0,5 0 0,-1-1 0,2 1 0,5 0 0,0-11 0,0 3 0,0-9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 24575,'-5'-7'0,"4"7"0,-5 6 0,6 6 0,0 0 0,0 0 0,0 5 0,6-4 0,-5 4 0,4 1 0,-5 0 0,0 1 0,0-2 0,0 0 0,0 1 0,0 6 0,0-6 0,0 0 0,0-1 0,0-4 0,0 4 0,0-5 0,0 0 0,-5-11 0,-2-2 0,1-11 0,0 0 0,6-6 0,0 5 0,0-9 0,5 3 0,-3 0 0,3 2 0,-5 5 0,0 0 0,0 0 0,5 0 0,-3 0 0,8 0 0,-8 0 0,8 0 0,-9 0 0,5 0 0,-6 0 0,0 1 0,0-1 0,0 0 0,0 0 0,5 0 0,-4 0 0,5 0 0,-6 0 0,5 10 0,1 4 0,6 4 0,0 5 0,0-5 0,0 11 0,0-3 0,0 3 0,-6-5 0,5-1 0,-10 1 0,4 0 0,1 0 0,-5 0 0,9 5 0,-3-4 0,5 4 0,-6-5 0,0 0 0,-1 0 0,-4 0 0,10 0 0,-5 0 0,6-1 0,0 1 0,-5 5 0,3-3 0,-3 8 0,7 9 0,-1-9 0,-4 8 0,1-24 0,-8 5 0,3-5 0,-5 6 0,5-5 0,-4-7 0,5-7 0,-12-5 0,5 0 0,-4 0 0,5 0 0,0-5 0,0 4 0,0-10 0,5 10 0,2-4 0,-1 5 0,0 0 0,-6 0 0,5 0 0,-4 0 0,4 0 0,1 0 0,-5 0 0,4 0 0,-5 0 0,0-5 0,0 3 0,6 2 0,-5 2 0,4 3 0,-5-5 0,0-5 0,0 4 0,0-5 0,5 12 0,-3-5 0,3 4 0,-5-5 0,0 0 0,5-5 0,-3 14 0,3-1 0,-5 11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2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24575,'11'-5'0,"7"-2"0,-5 1 0,4-5 0,-5 10 0,0-5 0,17 6 0,-12 0 0,13 0 0,-18 0 0,-1 0 0,1 0 0,0 0 0,-5 6 0,-2-5 0,-5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2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24575,'12'5'0,"-1"2"0,-4 4 0,3-4 0,-8 4 0,8-5 0,-3 6 0,0 0 0,3 0 0,-9 0 0,10-1 0,-10 1 0,5 0 0,-1 0 0,-4 5 0,10-4 0,-10 4 0,4-5 0,1-5 0,-5 3 0,4-3 0,-5 5 0,0 0 0,5 0 0,2 5 0,0 1 0,3 1 0,-9-2 0,5-5 0,-1 0 0,-4-1 0,5 1 0,-6 0 0,5 0 0,-4 0 0,4 0 0,-5-6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4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24575,'-6'12'0,"0"-1"0,-1 1 0,-4 0 0,10 0 0,-10 0 0,10 5 0,-4 14 0,5 9 0,0 12 0,0 0 0,-6-17 0,5-5 0,-4-18 0,5-1 0,0 1 0,0 0 0,0 0 0,0 0 0,-6 0 0,5 0 0,-4-1 0,5 7 0,0-5 0,-6 9 0,5-9 0,-4 10 0,-1-10 0,5 4 0,-4-5 0,0 0 0,3 0 0,-3 5 0,5-4 0,0-1 0,0-7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24575,'-12'12'0,"0"0"0,0 0 0,0-1 0,5 1 0,-3 0 0,3 5 0,-5 2 0,0-1 0,0-1 0,0-5 0,0 0 0,0 0 0,6 0 0,-5 0 0,10 0 0,-5-1 0,6 1 0,0-5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3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24575,'-5'12'0,"-1"0"0,-1 0 0,2 0 0,-1 0 0,5 18 0,-4 4 0,-3 18 0,6-12 0,-11-9 0,6-9 0,0-8 0,2 3 0,5-5 0,0 0 0,0-1 0,0-4 0,0-2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3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24575,'6'-6'0,"0"-5"0,11 10 0,-3-10 0,3 10 0,-5-4 0,-1 5 0,1 0 0,0 0 0,5 0 0,-4-6 0,5 5 0,-7-4 0,1 5 0,0 0 0,0 0 0,0 0 0,0 0 0,0 0 0,0 0 0,-1 0 0,1 0 0,0 0 0,0 0 0,-5 0 0,-2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3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24575,'0'30'0,"-6"-14"0,5 19 0,-10-21 0,10 3 0,-10-5 0,10-1 0,-10 1 0,10 0 0,-4 0 0,-1 0 0,5 0 0,-4 0 0,5-1 0,-8 19 0,6-13 0,-6 13 0,3-19 0,3 1 0,-3 0 0,5 0 0,-5-5 0,4 3 0,-5-3 0,1 5 0,4-1 0,-5-9 0,11-4 0,5-28 0,-3 19 0,1-12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6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13 24575,'5'-7'0,"2"2"0,10 5 0,-4 0 0,4 0 0,13 0 0,-8 0 0,27 0 0,-9 0 0,12 0 0,-18 0 0,-4 0 0,-18 0 0,0 0 0,0 0 0,0 0 0,-1 0 0,1 0 0,5 0 0,2 0 0,-1 0 0,-1 0 0,-5 0 0,0 0 0,-5 5 0,-2 2 0,-5 23 0,0-9 0,-5 16 0,-4-1 0,1 4 0,-12 38 0,11-24 0,0 3-1047,-5 1 0,0 1 1047,-2 10 0,1-1 0,1-11 0,0-3 0,-9 30 0,9-5 0,6-40 0,8-8 0,0-13 0,0-7 2094,-5 7-2094,4 13 0,-10-4 0,10 22 0,-13-10 0,5 14 0,-1-1 0,-6 0 0,14 1 0,-13-1 0,13 0 0,-14 1 0,14 25 0,-6-19 0,8 19 0,0-25 0,8-1 0,-6 0 0,6-7 0,-8-12 0,0-11 0,0-10 0,5 0 0,-4 0 0,5 5 0,-6 14 0,12 35 0,-9-8 0,9 21 0,-12-27 0,6-18 0,-5 2 0,4-23 0,-5 9 0,5 7 0,-3-8 0,3 7 0,0-16 0,-3 0 0,3 17 0,0-7 0,-4 27 0,13-9 0,0 38 0,-3-19 0,1 19 0,-7-15 0,-4-26 0,5 4 0,-6-30 0,0 1 0,0 0 0,0 0 0,5 5 0,-4-4 0,5 4 0,-6 1 0,0-5 0,0 4 0,0-5 0,0 5 0,7 14 0,-5-4 0,14 22 0,-14-9 0,11-6 0,-12 14 0,10-26 0,-10 14 0,4-12 0,-5-1 0,0-4 0,0 9 0,0-9 0,0 10 0,0-5 0,0 13 0,0 2 0,0 13 0,0 1 0,0-1 0,-8 1 0,1-14 0,-2 10 0,-2-27 0,5 13 0,-1-22 0,-6 22 0,6-8 0,-3 11 0,5-14 0,0-2 0,3-9 0,-8 4 0,8 1 0,-8-5 0,3 9 0,1-3 0,-5-1 0,4-1 0,-5 0 0,6-3 0,-5 3 0,10 13 0,-12 4 0,11 18 0,-14 1 0,14-14 0,-11-8 0,6-14 0,1-5 0,0 0 0,6 0 0,0 0 0,-8 18 0,-1 4 0,-1 18 0,-6 1 0,9-14 0,-2-7 0,4-15 0,5-5 0,0-1 0,0 1 0,0 0 0,0 0 0,0 0 0,0 0 0,0 0 0,0-1 0,0 1 0,0 5 0,-6-3 0,5 3 0,-4-5 0,5 0 0,0-1 0,0 1 0,0 0 0,-6 5 0,5 2 0,-4 4 0,5 14 0,0 2 0,0 1 0,0-9 0,0-14 0,-6-10 0,0-2 0,-6-10 0,0 4 0,0-10 0,0 10 0,0-10 0,0 10 0,0-5 0,0 6 0,-18 0 0,13 0 0,-18 0 0,17 6 0,-1-5 0,2 4 0,5-5 0,0 5 0,0-3 0,-18 11 0,13-6 0,-13 2 0,19-4 0,4 1 0,2-5 0,5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4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24575,'0'4'0,"6"-2"0,-5 15 0,4-5 0,-5 0 0,0 0 0,5 0 0,-3 0 0,3 5 0,-5-4 0,0 4 0,0-5 0,0 0 0,0 0 0,0 0 0,0-1 0,0 1 0,0 0 0,0 0 0,0 0 0,0 5 0,0-4 0,0 4 0,0-5 0,0 0 0,0 0 0,-5 0 0,3 0 0,-3 0 0,5-1 0,0 1 0,0 0 0,0 0 0,0 0 0,0 0 0,-5 0 0,3-1 0,-3 1 0,5 0 0,0 0 0,-5 0 0,3 0 0,-8 0 0,8-1 0,-8-4 0,8 4 0,-3-5 0,5 6 0,0-5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4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0 453 24575,'30'-7'0,"5"2"0,17 5 0,0-8 0,1 6 0,-14-6 0,-8 8 0,-13 0 0,-7 0 0,1 0 0,0 0 0,0 0 0,5 0 0,14 0 0,-9-5 0,13 3 0,-22-3 0,10 0 0,-10 3 0,4-3 0,-5 5 0,0 0 0,0 0 0,-1 0 0,1-5 0,0 3 0,0-3 0,0 5 0,5-5 0,1 3 0,6-8 0,13 9 0,2-13 0,-4 12 0,12-5 0,-30 1 0,18 5 0,-17-10 0,6 5 0,0-1 0,0-4 0,-6 10 0,-1-10 0,-5 10 0,0-10 0,5 5 0,1-1 0,1 2 0,-2 5 0,-5 0 0,0-6 0,0 5 0,5-4 0,14-3 0,9 6 0,12-14 0,-13 15 0,-2-7 0,-19 2 0,0 5 0,-7-4 0,1 5 0,0-6 0,0 5 0,0-4 0,0 5 0,0-6 0,-1 5 0,1-4 0,0 5 0,0 0 0,0-6 0,5 5 0,-4-4 0,10 5 0,-5-6 0,18-3 0,30 2 0,19-13-875,-6 18 1,5 1 874,-23-11 0,1-1 0,22 6 0,-5-1 0,6-15 0,-20 8 0,-28 8 0,-19 1 0,5 5 0,-10-4 1749,4-1-1749,0 5 0,-4-4 0,4 5 0,-5 0 0,0 0 0,0 0 0,0 0 0,0 0 0,0 0 0,-6-6 0,5 5 0,-5-4 0,11 10 0,2 1 0,17 9 0,-9-3 0,4-3 0,-13-3 0,-12-1 0,-1-4 0,-5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4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24575,'0'17'0,"-8"15"0,6-11 0,-6 9 0,8-18 0,0 0 0,0 0 0,-5-1 0,4 1 0,-5 5 0,-1 15 0,5 7 0,-6 14 0,8-1 0,0 0 0,0-17 0,-6-6 0,5-17 0,-4 0 0,5 0 0,0 0 0,0 0 0,-6 0 0,5-1 0,-4 1 0,5 0 0,0 0 0,0-5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 24575,'-5'-7'0,"3"7"0,-3 7 0,10 10 0,-4-4 0,5 4 0,-1-5 0,-4 0 0,10 0 0,-10 0 0,4 0 0,-5-1 0,0 7 0,0-5 0,0 4 0,0-5 0,6 0 0,-5-1 0,4 1 0,-5 0 0,0 0 0,0 0 0,0 0 0,0 5 0,0-4 0,0 4 0,-5-5 0,4 0 0,-10 5 0,10-4 0,-10 4 0,10-15 0,-5 2 0,6-10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6:14:5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1 379 24575,'17'0'0,"40"0"0,15-12-896,-18 10 0,3 0 896,-2-4 0,0 0 0,2 5 0,-3 2 579,31-1-579,-7-8 297,-43 6-297,0-11 0,-22 12 0,4-4 916,-5-1-916,0 5 0,0-4 0,0 5 0,-1-6 0,7 0 0,13-9 0,8 0 0,40 5 0,-21-5 0,21 5 0,-27-8 0,-12 3 0,-9 1 0,-14 7 0,-5-3 0,0 8 0,5-8 0,-4 8 0,22-11 0,-13 6 0,9-2 0,-9-2 0,-8 10 0,3-5 0,-5 6 0,-1 0 0,7 0 0,-5 0 0,4 0 0,-5-5 0,0 4 0,-1-5 0,1 6 0,18 0 0,-13 0 0,12 0 0,-17 0 0,0-5 0,0 4 0,0-4 0,0 5 0,0 0 0,-1 0 0,1 0 0,0 0 0,0 0 0,0 0 0,0 0 0,0 0 0,-1-6 0,7 0 0,-5-6 0,4 0 0,-5 5 0,0 2 0,-1 10 0,1-4 0,0 10 0,0-10 0,0 4 0,0-5 0,0 0 0,-1 0 0,7 0 0,0 0 0,1 0 0,-2 0 0,-5 0 0,5 0 0,-4-5 0,4 4 0,-5-5 0,0 6 0,0 0 0,-1-5 0,1 4 0,0-10 0,0 10 0,0-10 0,5 10 0,-4-5 0,-1 1 0,4 4 0,-8-5 0,9 6 0,-5 0 0,0 0 0,-1 0 0,1 0 0,0 0 0,0 0 0,0 0 0,0 6 0,-6 0 0,5 6 0,-10 0 0,4 0 0,-5-6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9714-1C94-844F-96B3-F7ACBABC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3811D-320F-C041-94BD-5DAAA52A1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31B-31AD-BA4A-8EBE-EFD04A8A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C6620-D1DB-374F-B0B2-AFB291F4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3E8A0-0F5F-5E4C-B34C-79F5C539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27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B0A4-221A-1940-BE7A-7D42DEA9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E9716E-F52C-4B44-B4FF-D1CF62347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605A8-3906-A347-990F-B439EFF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C6C66-FE5B-3B49-A36D-C1AA5EE5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E985B-7856-774F-B652-64B7746F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5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9C5AB6-941F-4C43-A4AF-55E2466C5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813CF-B046-B745-8415-BCFB4AA81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5954C-D109-6F43-A267-EE6A5399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0D600-1F8F-404D-A233-064892B8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BA264-2353-FB41-90D1-0FFD71D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07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85163-740C-B942-9BB6-C0E0979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33278-F2CA-1D4A-A670-E6DFB0F4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4D3F8-E0B3-AE49-82C3-DB39CB49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74480-0D52-A746-8EC4-4BC2FB52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86506-4B7D-5845-984B-0EFEA34B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503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DABF0-4C7F-7641-B6C5-DF5EF4BD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E7F3F-53CF-7E48-BE77-78EA1A2D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96FF4-1588-324F-8400-56840F81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416EA-A864-3042-BD5D-FB4124A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F7327-C252-404F-ADD5-9D66414F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9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07F5-074F-C34F-BAD5-0C62DCAD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426FC-9E5F-5847-850B-2525B613C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F499C-C5AA-CF41-AEA4-31DA68AF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A71B-F0B3-C349-B9BC-307F83C7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5E69B-BF30-7E4E-92B9-3B9A52F2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733EC-4E43-5540-B649-280E4F3F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1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5E3D-CA2D-8446-A33D-2B57F445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E9AB1-0A4C-6C43-815A-5ED6F70B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9865E-BC36-5645-BA96-A6D46320B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CAA20-A51A-2F4C-976B-4B15532A3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30F16-5F94-BB42-B280-060150394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88C15-AD82-604B-840F-A00EF890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D224CB-2626-1E41-9F67-06A67CE8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53961-7853-AD40-9D18-147236A8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60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FB88C-AA3F-7F4E-A055-618810F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7DB90-6ECA-FF4D-A8DA-F66A8636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60254E-DE9A-364F-B358-A308C9D5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F6D38-A105-FA47-9809-AC3CBDD8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7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CF052-0060-BA40-A1AE-106164E6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98FAE0-6446-744A-9FA5-7E2A9BA7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638C3-D31B-B249-BF39-71A2AF74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639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EF17C-B0F8-E04A-BDD1-1823013F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F3032-93CF-CE46-8935-B04316B4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EDEA4-222C-E648-BBF6-8E1E24DC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7FED2-6A83-2048-8A23-6F8A90FB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0C3D-4B3F-FC4F-922D-6405B60D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6D594-4C89-9944-8501-AE936F85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34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E3923-1935-444F-A825-768A2321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C3729B-0AF6-FC41-AC74-AD6975C30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B5D9A-E892-C341-B35B-5A42711E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3FFA5-2DBB-3441-9EDC-6EBADE21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70079-D8E0-6848-B509-9E926CDA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13FB7-1B6B-6E4C-94AE-C9EC489A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14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F4BFD-4308-0F45-9AB8-9EEFA296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706E9-5DDE-0444-AC1E-00419B60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BC710-F6F8-634F-93DF-91FB71BDA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4A57-000A-A44A-8FDE-4364DFE59CF9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D8388-7F91-9241-ABFE-5F62E8F4A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0DCF8-B73E-264F-9F32-CEE99A44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2669-DAB5-E44A-BCF1-EB6EF339EA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80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34" Type="http://schemas.openxmlformats.org/officeDocument/2006/relationships/customXml" Target="../ink/ink19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8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customXml" Target="../ink/ink17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customXml" Target="../ink/ink16.xml"/><Relationship Id="rId8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35.png"/><Relationship Id="rId21" Type="http://schemas.openxmlformats.org/officeDocument/2006/relationships/image" Target="../media/image26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39.png"/><Relationship Id="rId50" Type="http://schemas.openxmlformats.org/officeDocument/2006/relationships/customXml" Target="../ink/ink43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6" Type="http://schemas.openxmlformats.org/officeDocument/2006/relationships/customXml" Target="../ink/ink26.xml"/><Relationship Id="rId29" Type="http://schemas.openxmlformats.org/officeDocument/2006/relationships/image" Target="../media/image30.png"/><Relationship Id="rId11" Type="http://schemas.openxmlformats.org/officeDocument/2006/relationships/image" Target="../media/image21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4.png"/><Relationship Id="rId40" Type="http://schemas.openxmlformats.org/officeDocument/2006/relationships/customXml" Target="../ink/ink38.xml"/><Relationship Id="rId45" Type="http://schemas.openxmlformats.org/officeDocument/2006/relationships/image" Target="../media/image38.png"/><Relationship Id="rId53" Type="http://schemas.openxmlformats.org/officeDocument/2006/relationships/image" Target="../media/image42.png"/><Relationship Id="rId5" Type="http://schemas.openxmlformats.org/officeDocument/2006/relationships/image" Target="../media/image18.png"/><Relationship Id="rId10" Type="http://schemas.openxmlformats.org/officeDocument/2006/relationships/customXml" Target="../ink/ink23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4" Type="http://schemas.openxmlformats.org/officeDocument/2006/relationships/customXml" Target="../ink/ink20.xml"/><Relationship Id="rId9" Type="http://schemas.openxmlformats.org/officeDocument/2006/relationships/image" Target="../media/image2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29.png"/><Relationship Id="rId30" Type="http://schemas.openxmlformats.org/officeDocument/2006/relationships/customXml" Target="../ink/ink33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42.xml"/><Relationship Id="rId8" Type="http://schemas.openxmlformats.org/officeDocument/2006/relationships/customXml" Target="../ink/ink22.xml"/><Relationship Id="rId51" Type="http://schemas.openxmlformats.org/officeDocument/2006/relationships/image" Target="../media/image41.png"/><Relationship Id="rId3" Type="http://schemas.openxmlformats.org/officeDocument/2006/relationships/image" Target="../media/image17.png"/><Relationship Id="rId12" Type="http://schemas.openxmlformats.org/officeDocument/2006/relationships/customXml" Target="../ink/ink2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20" Type="http://schemas.openxmlformats.org/officeDocument/2006/relationships/customXml" Target="../ink/ink28.xml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A358FFF-1388-7449-95E5-D4AEC713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0"/>
            <a:ext cx="10731500" cy="4152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911CD7-16B6-1942-9D50-E9B2923697AC}"/>
              </a:ext>
            </a:extLst>
          </p:cNvPr>
          <p:cNvSpPr txBox="1"/>
          <p:nvPr/>
        </p:nvSpPr>
        <p:spPr>
          <a:xfrm>
            <a:off x="2095727" y="4641849"/>
            <a:ext cx="80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err="1"/>
              <a:t>시계열</a:t>
            </a:r>
            <a:r>
              <a:rPr kumimoji="1" lang="ko-KR" altLang="en-US" sz="1200" b="1" dirty="0"/>
              <a:t> 데이터 </a:t>
            </a:r>
            <a:r>
              <a:rPr kumimoji="1" lang="ko-KR" altLang="en-US" sz="1200" b="1" dirty="0" err="1"/>
              <a:t>전처리시</a:t>
            </a:r>
            <a:r>
              <a:rPr kumimoji="1" lang="ko-KR" altLang="en-US" sz="1200" b="1" dirty="0"/>
              <a:t> 그냥 표준화 및 정규화 해버리게 되면 </a:t>
            </a:r>
            <a:r>
              <a:rPr kumimoji="1" lang="en-US" altLang="ko-KR" b="1" u="sng" dirty="0"/>
              <a:t>“look ahead bias” </a:t>
            </a:r>
            <a:r>
              <a:rPr kumimoji="1" lang="ko-KR" altLang="en-US" sz="1200" b="1" dirty="0"/>
              <a:t>에 빠지게 됨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7647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87D598-86CB-874E-81A5-6F75BE32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" y="1319223"/>
            <a:ext cx="6600385" cy="2219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D3DE41-D25B-B04A-8B6C-F9380EF6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61" y="1407326"/>
            <a:ext cx="2005721" cy="2275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5D04C-C4DC-5C49-BD03-2D637BD52B1B}"/>
              </a:ext>
            </a:extLst>
          </p:cNvPr>
          <p:cNvSpPr txBox="1"/>
          <p:nvPr/>
        </p:nvSpPr>
        <p:spPr>
          <a:xfrm>
            <a:off x="1135290" y="3972377"/>
            <a:ext cx="429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err="1"/>
              <a:t>시계열</a:t>
            </a:r>
            <a:r>
              <a:rPr kumimoji="1" lang="ko-KR" altLang="en-US" sz="1200" b="1" dirty="0"/>
              <a:t> 데이터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-&gt;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람다크기만큼의 폭으로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벡터 확장 </a:t>
            </a:r>
            <a:endParaRPr kumimoji="1" lang="ko-Kore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85510-0465-5840-AE55-EBD276C38976}"/>
              </a:ext>
            </a:extLst>
          </p:cNvPr>
          <p:cNvSpPr txBox="1"/>
          <p:nvPr/>
        </p:nvSpPr>
        <p:spPr>
          <a:xfrm>
            <a:off x="188234" y="61630"/>
            <a:ext cx="249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1)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Vector Dimension Expansion</a:t>
            </a:r>
            <a:endParaRPr kumimoji="1" lang="ko-Kore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FFA3-3F92-B04E-80CC-CFE950685B6A}"/>
              </a:ext>
            </a:extLst>
          </p:cNvPr>
          <p:cNvSpPr txBox="1"/>
          <p:nvPr/>
        </p:nvSpPr>
        <p:spPr>
          <a:xfrm>
            <a:off x="7489826" y="3972377"/>
            <a:ext cx="242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라벨에 대한 벡터 조정</a:t>
            </a:r>
            <a:endParaRPr kumimoji="1" lang="en-US" altLang="ko-KR" sz="1200" b="1" dirty="0"/>
          </a:p>
          <a:p>
            <a:r>
              <a:rPr kumimoji="1" lang="ko-KR" altLang="en-US" sz="1200" b="1" dirty="0"/>
              <a:t>        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값</a:t>
            </a:r>
            <a:r>
              <a:rPr kumimoji="1" lang="en-US" altLang="ko-KR" sz="1200" b="1" dirty="0"/>
              <a:t>-</a:t>
            </a:r>
            <a:r>
              <a:rPr kumimoji="1" lang="ko-KR" altLang="en-US" sz="1200" b="1" dirty="0"/>
              <a:t>해당기간</a:t>
            </a:r>
            <a:r>
              <a:rPr kumimoji="1" lang="en-US" altLang="ko-KR" sz="1200" b="1" dirty="0"/>
              <a:t>)</a:t>
            </a:r>
            <a:endParaRPr kumimoji="1" lang="ko-Kore-KR" altLang="en-US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650C0BB-F754-ED47-9544-B22A71825883}"/>
                  </a:ext>
                </a:extLst>
              </p14:cNvPr>
              <p14:cNvContentPartPr/>
              <p14:nvPr/>
            </p14:nvContentPartPr>
            <p14:xfrm>
              <a:off x="167863" y="3818412"/>
              <a:ext cx="7208280" cy="2037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650C0BB-F754-ED47-9544-B22A718258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63" y="3809772"/>
                <a:ext cx="7225920" cy="20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28158F-D349-0F42-940F-0F8BAE5E1631}"/>
              </a:ext>
            </a:extLst>
          </p:cNvPr>
          <p:cNvGrpSpPr/>
          <p:nvPr/>
        </p:nvGrpSpPr>
        <p:grpSpPr>
          <a:xfrm>
            <a:off x="108463" y="5971932"/>
            <a:ext cx="1538280" cy="829800"/>
            <a:chOff x="108463" y="5971932"/>
            <a:chExt cx="1538280" cy="82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CFB0F6F-06D7-B841-A045-9808DF8C181D}"/>
                    </a:ext>
                  </a:extLst>
                </p14:cNvPr>
                <p14:cNvContentPartPr/>
                <p14:nvPr/>
              </p14:nvContentPartPr>
              <p14:xfrm>
                <a:off x="108463" y="6114132"/>
                <a:ext cx="21960" cy="1584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CFB0F6F-06D7-B841-A045-9808DF8C18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823" y="6105492"/>
                  <a:ext cx="39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0F457A6-2103-1B43-BCD2-DDCB1CD39AA6}"/>
                    </a:ext>
                  </a:extLst>
                </p14:cNvPr>
                <p14:cNvContentPartPr/>
                <p14:nvPr/>
              </p14:nvContentPartPr>
              <p14:xfrm>
                <a:off x="125743" y="6059772"/>
                <a:ext cx="1128240" cy="139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0F457A6-2103-1B43-BCD2-DDCB1CD39A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743" y="6051132"/>
                  <a:ext cx="1145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B370D54-F63A-4841-B685-DFF70E6C24D0}"/>
                    </a:ext>
                  </a:extLst>
                </p14:cNvPr>
                <p14:cNvContentPartPr/>
                <p14:nvPr/>
              </p14:nvContentPartPr>
              <p14:xfrm>
                <a:off x="1238143" y="5971932"/>
                <a:ext cx="39240" cy="2293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B370D54-F63A-4841-B685-DFF70E6C24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9503" y="5963292"/>
                  <a:ext cx="56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1887043-7198-B749-B7FF-A6EDE7D685AE}"/>
                    </a:ext>
                  </a:extLst>
                </p14:cNvPr>
                <p14:cNvContentPartPr/>
                <p14:nvPr/>
              </p14:nvContentPartPr>
              <p14:xfrm>
                <a:off x="336343" y="6385932"/>
                <a:ext cx="21960" cy="209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1887043-7198-B749-B7FF-A6EDE7D685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343" y="6377292"/>
                  <a:ext cx="3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1B456EA-2459-BA40-BE37-4373010D8E2A}"/>
                    </a:ext>
                  </a:extLst>
                </p14:cNvPr>
                <p14:cNvContentPartPr/>
                <p14:nvPr/>
              </p14:nvContentPartPr>
              <p14:xfrm>
                <a:off x="365863" y="6363252"/>
                <a:ext cx="1011240" cy="1630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1B456EA-2459-BA40-BE37-4373010D8E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863" y="6354612"/>
                  <a:ext cx="1028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7A642C4-744C-814A-8BC5-7417EAB7CC0C}"/>
                    </a:ext>
                  </a:extLst>
                </p14:cNvPr>
                <p14:cNvContentPartPr/>
                <p14:nvPr/>
              </p14:nvContentPartPr>
              <p14:xfrm>
                <a:off x="1397983" y="6291972"/>
                <a:ext cx="25920" cy="216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7A642C4-744C-814A-8BC5-7417EAB7CC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9343" y="6282972"/>
                  <a:ext cx="43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E0B827A-5E97-CE4F-98EE-C48D895606CD}"/>
                    </a:ext>
                  </a:extLst>
                </p14:cNvPr>
                <p14:cNvContentPartPr/>
                <p14:nvPr/>
              </p14:nvContentPartPr>
              <p14:xfrm>
                <a:off x="699943" y="6660612"/>
                <a:ext cx="17280" cy="141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E0B827A-5E97-CE4F-98EE-C48D895606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1303" y="6651612"/>
                  <a:ext cx="34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3C19E51-7AC6-B249-96FC-08829A90E40D}"/>
                    </a:ext>
                  </a:extLst>
                </p14:cNvPr>
                <p14:cNvContentPartPr/>
                <p14:nvPr/>
              </p14:nvContentPartPr>
              <p14:xfrm>
                <a:off x="755383" y="6598692"/>
                <a:ext cx="861840" cy="136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3C19E51-7AC6-B249-96FC-08829A90E4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743" y="6589692"/>
                  <a:ext cx="879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BE41868-EFE9-394B-B3E3-453D4177BE55}"/>
                    </a:ext>
                  </a:extLst>
                </p14:cNvPr>
                <p14:cNvContentPartPr/>
                <p14:nvPr/>
              </p14:nvContentPartPr>
              <p14:xfrm>
                <a:off x="1582663" y="6513372"/>
                <a:ext cx="64080" cy="2444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BE41868-EFE9-394B-B3E3-453D4177BE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74023" y="6504372"/>
                  <a:ext cx="8172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8193F46-927C-E14F-87A8-DA4C9C350033}"/>
                  </a:ext>
                </a:extLst>
              </p14:cNvPr>
              <p14:cNvContentPartPr/>
              <p14:nvPr/>
            </p14:nvContentPartPr>
            <p14:xfrm>
              <a:off x="2138503" y="6671052"/>
              <a:ext cx="4680" cy="46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8193F46-927C-E14F-87A8-DA4C9C3500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9503" y="6662412"/>
                <a:ext cx="223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C14397C-3019-6B44-BDD9-BC88FB7E1E35}"/>
                  </a:ext>
                </a:extLst>
              </p14:cNvPr>
              <p14:cNvContentPartPr/>
              <p14:nvPr/>
            </p14:nvContentPartPr>
            <p14:xfrm>
              <a:off x="2455663" y="6609852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C14397C-3019-6B44-BDD9-BC88FB7E1E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47023" y="66012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15F4EF-8A08-A244-9567-5D3230160F61}"/>
              </a:ext>
            </a:extLst>
          </p:cNvPr>
          <p:cNvGrpSpPr/>
          <p:nvPr/>
        </p:nvGrpSpPr>
        <p:grpSpPr>
          <a:xfrm>
            <a:off x="2809183" y="6680052"/>
            <a:ext cx="123480" cy="11160"/>
            <a:chOff x="2809183" y="6680052"/>
            <a:chExt cx="1234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13DA422-DF94-F24F-B1D6-0648001FC3EF}"/>
                    </a:ext>
                  </a:extLst>
                </p14:cNvPr>
                <p14:cNvContentPartPr/>
                <p14:nvPr/>
              </p14:nvContentPartPr>
              <p14:xfrm>
                <a:off x="2809183" y="6690852"/>
                <a:ext cx="360" cy="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13DA422-DF94-F24F-B1D6-0648001FC3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0183" y="66818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73E9F84-8448-1C4E-8A36-19BAE2468037}"/>
                    </a:ext>
                  </a:extLst>
                </p14:cNvPr>
                <p14:cNvContentPartPr/>
                <p14:nvPr/>
              </p14:nvContentPartPr>
              <p14:xfrm>
                <a:off x="2932303" y="6680052"/>
                <a:ext cx="360" cy="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73E9F84-8448-1C4E-8A36-19BAE24680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23303" y="66714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A42C4D2-B5C1-684A-A359-F1EA0D1C7492}"/>
                  </a:ext>
                </a:extLst>
              </p14:cNvPr>
              <p14:cNvContentPartPr/>
              <p14:nvPr/>
            </p14:nvContentPartPr>
            <p14:xfrm>
              <a:off x="3276463" y="6703452"/>
              <a:ext cx="468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A42C4D2-B5C1-684A-A359-F1EA0D1C74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7823" y="6694812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FD222DC-E925-0141-8151-6DF14CDDB134}"/>
                  </a:ext>
                </a:extLst>
              </p14:cNvPr>
              <p14:cNvContentPartPr/>
              <p14:nvPr/>
            </p14:nvContentPartPr>
            <p14:xfrm>
              <a:off x="3648703" y="6640092"/>
              <a:ext cx="4680" cy="46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FD222DC-E925-0141-8151-6DF14CDDB1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40063" y="6631092"/>
                <a:ext cx="223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289457B-BBBE-E241-877E-FED94599A198}"/>
                  </a:ext>
                </a:extLst>
              </p14:cNvPr>
              <p14:cNvContentPartPr/>
              <p14:nvPr/>
            </p14:nvContentPartPr>
            <p14:xfrm>
              <a:off x="3884503" y="6668532"/>
              <a:ext cx="468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289457B-BBBE-E241-877E-FED94599A1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5863" y="6659892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0DC408-8B00-274A-8EE5-25BE412ACF36}"/>
                  </a:ext>
                </a:extLst>
              </p14:cNvPr>
              <p14:cNvContentPartPr/>
              <p14:nvPr/>
            </p14:nvContentPartPr>
            <p14:xfrm>
              <a:off x="4099423" y="6647292"/>
              <a:ext cx="9000" cy="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0DC408-8B00-274A-8EE5-25BE412ACF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90783" y="6638652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32248D85-AB4C-924D-A825-70A2A0546F40}"/>
                  </a:ext>
                </a:extLst>
              </p14:cNvPr>
              <p14:cNvContentPartPr/>
              <p14:nvPr/>
            </p14:nvContentPartPr>
            <p14:xfrm>
              <a:off x="4290583" y="6642972"/>
              <a:ext cx="360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32248D85-AB4C-924D-A825-70A2A0546F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1583" y="663433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2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E93D60E-21EA-5940-9ECC-93EB1F133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23" r="-501"/>
          <a:stretch/>
        </p:blipFill>
        <p:spPr>
          <a:xfrm>
            <a:off x="527439" y="1399407"/>
            <a:ext cx="5074906" cy="1168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350556-9EE5-C542-97CB-A416ABC7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6072"/>
            <a:ext cx="5405893" cy="2118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5D04C-C4DC-5C49-BD03-2D637BD52B1B}"/>
              </a:ext>
            </a:extLst>
          </p:cNvPr>
          <p:cNvSpPr txBox="1"/>
          <p:nvPr/>
        </p:nvSpPr>
        <p:spPr>
          <a:xfrm>
            <a:off x="1030003" y="2883743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각 행마다 람다 기간의 </a:t>
            </a:r>
            <a:r>
              <a:rPr kumimoji="1" lang="en-US" altLang="ko-KR" sz="1200" b="1" dirty="0"/>
              <a:t>x</a:t>
            </a:r>
            <a:r>
              <a:rPr kumimoji="1" lang="ko-KR" altLang="en-US" sz="1200" b="1" dirty="0"/>
              <a:t>요소들의 평균값을 구하고</a:t>
            </a:r>
            <a:endParaRPr kumimoji="1" lang="ko-Kore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85510-0465-5840-AE55-EBD276C38976}"/>
              </a:ext>
            </a:extLst>
          </p:cNvPr>
          <p:cNvSpPr txBox="1"/>
          <p:nvPr/>
        </p:nvSpPr>
        <p:spPr>
          <a:xfrm>
            <a:off x="188234" y="61630"/>
            <a:ext cx="2614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2)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Sliding window feature matrix</a:t>
            </a:r>
            <a:endParaRPr kumimoji="1" lang="ko-Kore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FFA3-3F92-B04E-80CC-CFE950685B6A}"/>
              </a:ext>
            </a:extLst>
          </p:cNvPr>
          <p:cNvSpPr txBox="1"/>
          <p:nvPr/>
        </p:nvSpPr>
        <p:spPr>
          <a:xfrm>
            <a:off x="6256736" y="1981807"/>
            <a:ext cx="400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각 </a:t>
            </a:r>
            <a:r>
              <a:rPr kumimoji="1" lang="en-US" altLang="ko-KR" sz="1200" b="1" dirty="0"/>
              <a:t>x</a:t>
            </a:r>
            <a:r>
              <a:rPr kumimoji="1" lang="ko-KR" altLang="en-US" sz="1200" b="1" dirty="0" err="1"/>
              <a:t>요소들에대해</a:t>
            </a: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표준값을</a:t>
            </a:r>
            <a:r>
              <a:rPr kumimoji="1" lang="ko-KR" altLang="en-US" sz="1200" b="1" dirty="0"/>
              <a:t> 구함</a:t>
            </a:r>
            <a:r>
              <a:rPr kumimoji="1" lang="en-US" altLang="ko-KR" sz="1200" b="1" dirty="0"/>
              <a:t>..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(x-</a:t>
            </a:r>
            <a:r>
              <a:rPr kumimoji="1" lang="ko-KR" altLang="en-US" sz="1200" b="1" dirty="0"/>
              <a:t>평균값</a:t>
            </a:r>
            <a:r>
              <a:rPr kumimoji="1" lang="en-US" altLang="ko-KR" sz="1200" b="1" dirty="0"/>
              <a:t>)/</a:t>
            </a:r>
            <a:r>
              <a:rPr kumimoji="1" lang="ko-KR" altLang="en-US" sz="1200" b="1" dirty="0"/>
              <a:t>평균값</a:t>
            </a:r>
            <a:endParaRPr kumimoji="1" lang="ko-Kore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876E6B-7A0C-0C47-B714-6191726D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28"/>
          <a:stretch/>
        </p:blipFill>
        <p:spPr>
          <a:xfrm>
            <a:off x="5212455" y="1195603"/>
            <a:ext cx="5049591" cy="661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170E1-AA7C-0540-B362-F9A42EFE8E1D}"/>
              </a:ext>
            </a:extLst>
          </p:cNvPr>
          <p:cNvSpPr txBox="1"/>
          <p:nvPr/>
        </p:nvSpPr>
        <p:spPr>
          <a:xfrm>
            <a:off x="6256736" y="4755075"/>
            <a:ext cx="400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특징이 되는 </a:t>
            </a:r>
            <a:r>
              <a:rPr kumimoji="1" lang="en-US" altLang="ko-KR" sz="1200" b="1" dirty="0"/>
              <a:t>feature matrix </a:t>
            </a:r>
            <a:r>
              <a:rPr kumimoji="1" lang="ko-KR" altLang="en-US" sz="1200" b="1" dirty="0"/>
              <a:t>완성</a:t>
            </a:r>
            <a:endParaRPr kumimoji="1" lang="en-US" altLang="ko-KR" sz="1200" b="1" dirty="0"/>
          </a:p>
          <a:p>
            <a:r>
              <a:rPr kumimoji="1" lang="ko-KR" altLang="en-US" sz="1200" b="1" dirty="0"/>
              <a:t>이걸 다시 각 행에 대해 평균을 취해서 </a:t>
            </a:r>
            <a:r>
              <a:rPr kumimoji="1" lang="ko-KR" altLang="en-US" sz="1200" b="1" dirty="0" err="1"/>
              <a:t>사용할것같음</a:t>
            </a:r>
            <a:endParaRPr kumimoji="1" lang="ko-Kore-KR" altLang="en-US" sz="12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D2EC1D3-8AEB-6844-85F1-772BBF12921F}"/>
              </a:ext>
            </a:extLst>
          </p:cNvPr>
          <p:cNvGrpSpPr/>
          <p:nvPr/>
        </p:nvGrpSpPr>
        <p:grpSpPr>
          <a:xfrm>
            <a:off x="423463" y="3751092"/>
            <a:ext cx="2533680" cy="2042640"/>
            <a:chOff x="423463" y="3751092"/>
            <a:chExt cx="2533680" cy="20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E2DB539-EF0D-5544-86C5-5C7FE14949AF}"/>
                    </a:ext>
                  </a:extLst>
                </p14:cNvPr>
                <p14:cNvContentPartPr/>
                <p14:nvPr/>
              </p14:nvContentPartPr>
              <p14:xfrm>
                <a:off x="423463" y="4319172"/>
                <a:ext cx="403200" cy="3596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E2DB539-EF0D-5544-86C5-5C7FE14949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823" y="4310172"/>
                  <a:ext cx="4208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6AA7582-3905-254B-B2DC-5AE19864975A}"/>
                    </a:ext>
                  </a:extLst>
                </p14:cNvPr>
                <p14:cNvContentPartPr/>
                <p14:nvPr/>
              </p14:nvContentPartPr>
              <p14:xfrm>
                <a:off x="959863" y="4407012"/>
                <a:ext cx="158400" cy="349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6AA7582-3905-254B-B2DC-5AE1986497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863" y="4398372"/>
                  <a:ext cx="176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9ED6C65-0550-4343-B223-B6E1EA1A9D96}"/>
                    </a:ext>
                  </a:extLst>
                </p14:cNvPr>
                <p14:cNvContentPartPr/>
                <p14:nvPr/>
              </p14:nvContentPartPr>
              <p14:xfrm>
                <a:off x="984703" y="4509972"/>
                <a:ext cx="115560" cy="410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9ED6C65-0550-4343-B223-B6E1EA1A9D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6063" y="4501332"/>
                  <a:ext cx="133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457E344-9DB6-6447-A776-B3074E652B2B}"/>
                    </a:ext>
                  </a:extLst>
                </p14:cNvPr>
                <p14:cNvContentPartPr/>
                <p14:nvPr/>
              </p14:nvContentPartPr>
              <p14:xfrm>
                <a:off x="1397623" y="3773772"/>
                <a:ext cx="261000" cy="4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457E344-9DB6-6447-A776-B3074E652B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8623" y="3765132"/>
                  <a:ext cx="278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6EF57BB-CE35-6542-9A3B-7942DA2FD3C2}"/>
                    </a:ext>
                  </a:extLst>
                </p14:cNvPr>
                <p14:cNvContentPartPr/>
                <p14:nvPr/>
              </p14:nvContentPartPr>
              <p14:xfrm>
                <a:off x="1225183" y="3794652"/>
                <a:ext cx="680040" cy="1999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6EF57BB-CE35-6542-9A3B-7942DA2FD3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6543" y="3786012"/>
                  <a:ext cx="697680" cy="20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82FBC28-2970-4449-8C96-DB060A99EACD}"/>
                    </a:ext>
                  </a:extLst>
                </p14:cNvPr>
                <p14:cNvContentPartPr/>
                <p14:nvPr/>
              </p14:nvContentPartPr>
              <p14:xfrm>
                <a:off x="1700023" y="3914892"/>
                <a:ext cx="302400" cy="202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82FBC28-2970-4449-8C96-DB060A99EA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383" y="3906252"/>
                  <a:ext cx="320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B13EA9D-BC6E-F040-ABE4-359826E52DDB}"/>
                    </a:ext>
                  </a:extLst>
                </p14:cNvPr>
                <p14:cNvContentPartPr/>
                <p14:nvPr/>
              </p14:nvContentPartPr>
              <p14:xfrm>
                <a:off x="2074063" y="3845052"/>
                <a:ext cx="38520" cy="1677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B13EA9D-BC6E-F040-ABE4-359826E52D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65423" y="3836412"/>
                  <a:ext cx="56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34D827E-4F45-A743-85A0-61FB58AE70C3}"/>
                    </a:ext>
                  </a:extLst>
                </p14:cNvPr>
                <p14:cNvContentPartPr/>
                <p14:nvPr/>
              </p14:nvContentPartPr>
              <p14:xfrm>
                <a:off x="2043463" y="3947292"/>
                <a:ext cx="65160" cy="601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34D827E-4F45-A743-85A0-61FB58AE70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34463" y="3938652"/>
                  <a:ext cx="82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E5B3221-A9A8-ED41-934B-B4F4A8DFCC0D}"/>
                    </a:ext>
                  </a:extLst>
                </p14:cNvPr>
                <p14:cNvContentPartPr/>
                <p14:nvPr/>
              </p14:nvContentPartPr>
              <p14:xfrm>
                <a:off x="2163343" y="4072932"/>
                <a:ext cx="39240" cy="109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E5B3221-A9A8-ED41-934B-B4F4A8DFCC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4703" y="4063932"/>
                  <a:ext cx="56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CC2D59A-63D7-D242-B763-A5953B96056D}"/>
                    </a:ext>
                  </a:extLst>
                </p14:cNvPr>
                <p14:cNvContentPartPr/>
                <p14:nvPr/>
              </p14:nvContentPartPr>
              <p14:xfrm>
                <a:off x="1980463" y="4310892"/>
                <a:ext cx="17280" cy="58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CC2D59A-63D7-D242-B763-A5953B9605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71463" y="4301892"/>
                  <a:ext cx="34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D79942C-AF91-AB4C-BA8D-37A9230D0EDC}"/>
                    </a:ext>
                  </a:extLst>
                </p14:cNvPr>
                <p14:cNvContentPartPr/>
                <p14:nvPr/>
              </p14:nvContentPartPr>
              <p14:xfrm>
                <a:off x="1932943" y="4459572"/>
                <a:ext cx="9000" cy="62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D79942C-AF91-AB4C-BA8D-37A9230D0E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3943" y="4450932"/>
                  <a:ext cx="26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36B5F7A-AEEF-E44B-801B-2C5B64A19F5E}"/>
                    </a:ext>
                  </a:extLst>
                </p14:cNvPr>
                <p14:cNvContentPartPr/>
                <p14:nvPr/>
              </p14:nvContentPartPr>
              <p14:xfrm>
                <a:off x="1865983" y="4662252"/>
                <a:ext cx="9000" cy="396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36B5F7A-AEEF-E44B-801B-2C5B64A19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7343" y="4653612"/>
                  <a:ext cx="26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13C96B7-763C-744B-AC17-801B1473FBBF}"/>
                    </a:ext>
                  </a:extLst>
                </p14:cNvPr>
                <p14:cNvContentPartPr/>
                <p14:nvPr/>
              </p14:nvContentPartPr>
              <p14:xfrm>
                <a:off x="1865263" y="4886532"/>
                <a:ext cx="23760" cy="774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13C96B7-763C-744B-AC17-801B1473FB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56623" y="4877532"/>
                  <a:ext cx="41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6E67487-CA8A-D74A-B8DE-D25A14B3FCA0}"/>
                    </a:ext>
                  </a:extLst>
                </p14:cNvPr>
                <p14:cNvContentPartPr/>
                <p14:nvPr/>
              </p14:nvContentPartPr>
              <p14:xfrm>
                <a:off x="1813423" y="5061492"/>
                <a:ext cx="4680" cy="24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6E67487-CA8A-D74A-B8DE-D25A14B3FC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04783" y="5052492"/>
                  <a:ext cx="22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EB535CE-3782-4F42-B8D9-7A16A58538A6}"/>
                    </a:ext>
                  </a:extLst>
                </p14:cNvPr>
                <p14:cNvContentPartPr/>
                <p14:nvPr/>
              </p14:nvContentPartPr>
              <p14:xfrm>
                <a:off x="1530463" y="5315652"/>
                <a:ext cx="328680" cy="3207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EB535CE-3782-4F42-B8D9-7A16A58538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21823" y="5306652"/>
                  <a:ext cx="346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899509B-A80E-A440-B085-2607D3CB667E}"/>
                    </a:ext>
                  </a:extLst>
                </p14:cNvPr>
                <p14:cNvContentPartPr/>
                <p14:nvPr/>
              </p14:nvContentPartPr>
              <p14:xfrm>
                <a:off x="1962463" y="5222052"/>
                <a:ext cx="53640" cy="1371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899509B-A80E-A440-B085-2607D3CB66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53823" y="5213412"/>
                  <a:ext cx="71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9FC4CD4-6822-B643-9ADB-FB68F0E68A41}"/>
                    </a:ext>
                  </a:extLst>
                </p14:cNvPr>
                <p14:cNvContentPartPr/>
                <p14:nvPr/>
              </p14:nvContentPartPr>
              <p14:xfrm>
                <a:off x="1910263" y="5298732"/>
                <a:ext cx="73800" cy="121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9FC4CD4-6822-B643-9ADB-FB68F0E68A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1623" y="5289732"/>
                  <a:ext cx="91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5E66FC-1E7A-6F47-A184-B56677645D70}"/>
                    </a:ext>
                  </a:extLst>
                </p14:cNvPr>
                <p14:cNvContentPartPr/>
                <p14:nvPr/>
              </p14:nvContentPartPr>
              <p14:xfrm>
                <a:off x="2097103" y="5458572"/>
                <a:ext cx="151920" cy="1670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5E66FC-1E7A-6F47-A184-B56677645D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8103" y="5449572"/>
                  <a:ext cx="169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58DE59F-C098-1944-865F-7410ACB64300}"/>
                    </a:ext>
                  </a:extLst>
                </p14:cNvPr>
                <p14:cNvContentPartPr/>
                <p14:nvPr/>
              </p14:nvContentPartPr>
              <p14:xfrm>
                <a:off x="2278183" y="5520492"/>
                <a:ext cx="78840" cy="133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58DE59F-C098-1944-865F-7410ACB643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69543" y="5511492"/>
                  <a:ext cx="96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A889BFA-B206-9943-B686-C80B815F1889}"/>
                    </a:ext>
                  </a:extLst>
                </p14:cNvPr>
                <p14:cNvContentPartPr/>
                <p14:nvPr/>
              </p14:nvContentPartPr>
              <p14:xfrm>
                <a:off x="2395183" y="5429772"/>
                <a:ext cx="68760" cy="158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A889BFA-B206-9943-B686-C80B815F18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6543" y="5421132"/>
                  <a:ext cx="8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B0A769E-F09D-AE41-A790-B7DC46E7E029}"/>
                    </a:ext>
                  </a:extLst>
                </p14:cNvPr>
                <p14:cNvContentPartPr/>
                <p14:nvPr/>
              </p14:nvContentPartPr>
              <p14:xfrm>
                <a:off x="2398783" y="5506092"/>
                <a:ext cx="60840" cy="900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B0A769E-F09D-AE41-A790-B7DC46E7E0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89783" y="5497092"/>
                  <a:ext cx="7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505A0A5-A5D7-3045-A386-0552C144E0FC}"/>
                    </a:ext>
                  </a:extLst>
                </p14:cNvPr>
                <p14:cNvContentPartPr/>
                <p14:nvPr/>
              </p14:nvContentPartPr>
              <p14:xfrm>
                <a:off x="2542783" y="5447772"/>
                <a:ext cx="28080" cy="1252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505A0A5-A5D7-3045-A386-0552C144E0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33783" y="5438772"/>
                  <a:ext cx="45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E7140AA-32B0-314C-BF83-4FE44AAE8975}"/>
                    </a:ext>
                  </a:extLst>
                </p14:cNvPr>
                <p14:cNvContentPartPr/>
                <p14:nvPr/>
              </p14:nvContentPartPr>
              <p14:xfrm>
                <a:off x="2477983" y="5516532"/>
                <a:ext cx="111240" cy="17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E7140AA-32B0-314C-BF83-4FE44AAE89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68983" y="5507892"/>
                  <a:ext cx="128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7C98173-64B1-3F45-8D8D-06A5F557A0FD}"/>
                    </a:ext>
                  </a:extLst>
                </p14:cNvPr>
                <p14:cNvContentPartPr/>
                <p14:nvPr/>
              </p14:nvContentPartPr>
              <p14:xfrm>
                <a:off x="2675623" y="5434812"/>
                <a:ext cx="41040" cy="1411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7C98173-64B1-3F45-8D8D-06A5F557A0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6623" y="5425812"/>
                  <a:ext cx="58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2D5DAAD-963A-264E-B8A8-A9D1C65ED746}"/>
                    </a:ext>
                  </a:extLst>
                </p14:cNvPr>
                <p14:cNvContentPartPr/>
                <p14:nvPr/>
              </p14:nvContentPartPr>
              <p14:xfrm>
                <a:off x="2676703" y="3751092"/>
                <a:ext cx="280440" cy="19753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2D5DAAD-963A-264E-B8A8-A9D1C65ED7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68063" y="3742452"/>
                  <a:ext cx="298080" cy="199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76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BB68D7-B050-3442-9557-EC0CCB97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75" y="0"/>
            <a:ext cx="878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4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78</Words>
  <Application>Microsoft Macintosh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백승호</dc:creator>
  <cp:lastModifiedBy>백승호</cp:lastModifiedBy>
  <cp:revision>4</cp:revision>
  <dcterms:created xsi:type="dcterms:W3CDTF">2020-12-31T09:08:25Z</dcterms:created>
  <dcterms:modified xsi:type="dcterms:W3CDTF">2021-01-06T06:18:24Z</dcterms:modified>
</cp:coreProperties>
</file>