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885b558c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885b558c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885b558ce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e885b558ce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885b558c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e885b558c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885b558c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e885b558c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885b558c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e885b558c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885b558ce_2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885b558ce_2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885b558ce_2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885b558ce_2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885b558ce_2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885b558ce_2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885b558ce_2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e885b558ce_2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885b558ce_2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885b558ce_2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885b558c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885b558c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885b558c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885b558c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885b558ce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e885b558ce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9.jpg"/><Relationship Id="rId6" Type="http://schemas.openxmlformats.org/officeDocument/2006/relationships/image" Target="../media/image2.png"/><Relationship Id="rId7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30263" y="496700"/>
            <a:ext cx="8683500" cy="177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5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5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5020"/>
          </a:p>
          <a:p>
            <a:pPr indent="-270000" lvl="0" marL="17100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5020"/>
              <a:t>Prueba de Concepto </a:t>
            </a:r>
            <a:endParaRPr sz="5020"/>
          </a:p>
          <a:p>
            <a:pPr indent="-990599" lvl="0" marL="42300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5020"/>
              <a:t>React.js</a:t>
            </a:r>
            <a:endParaRPr sz="5020"/>
          </a:p>
        </p:txBody>
      </p:sp>
      <p:sp>
        <p:nvSpPr>
          <p:cNvPr id="60" name="Google Shape;60;p13"/>
          <p:cNvSpPr txBox="1"/>
          <p:nvPr/>
        </p:nvSpPr>
        <p:spPr>
          <a:xfrm>
            <a:off x="3239375" y="-654700"/>
            <a:ext cx="881700" cy="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5664175" y="306650"/>
            <a:ext cx="349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933575" y="1678250"/>
            <a:ext cx="32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7158225" y="2217075"/>
            <a:ext cx="2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2987525" y="1182350"/>
            <a:ext cx="91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0899" y="3022550"/>
            <a:ext cx="2002200" cy="2002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6268075" y="3169500"/>
            <a:ext cx="2288400" cy="108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Profesores: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-"/>
            </a:pPr>
            <a:r>
              <a:rPr lang="es-419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Bressano, Mario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-"/>
            </a:pPr>
            <a:r>
              <a:rPr lang="es-419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Otaduy, Andrés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11700" y="3169500"/>
            <a:ext cx="31896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Integrantes: 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AutoNum type="arabicParenR"/>
            </a:pPr>
            <a:r>
              <a:rPr lang="es-419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Andrada Gastón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AutoNum type="arabicParenR"/>
            </a:pPr>
            <a:r>
              <a:rPr lang="es-419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Cinel Santiago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AutoNum type="arabicParenR"/>
            </a:pPr>
            <a:r>
              <a:rPr lang="es-419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Fermanelli Sebastian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AutoNum type="arabicParenR"/>
            </a:pPr>
            <a:r>
              <a:rPr lang="es-419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Karlen Aguirre Esteban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-1185500" y="173000"/>
            <a:ext cx="70242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220"/>
              <a:t>Estructura de React.js</a:t>
            </a:r>
            <a:endParaRPr b="1" sz="3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830175" y="3207125"/>
            <a:ext cx="2874600" cy="13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67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/>
              <a:t>Componentes</a:t>
            </a:r>
            <a:endParaRPr/>
          </a:p>
          <a:p>
            <a:pPr indent="-3467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/>
              <a:t>App.jsx</a:t>
            </a:r>
            <a:endParaRPr/>
          </a:p>
          <a:p>
            <a:pPr indent="-3467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/>
              <a:t>main.jsx</a:t>
            </a:r>
            <a:endParaRPr/>
          </a:p>
          <a:p>
            <a:pPr indent="-3467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/>
              <a:t>package.json</a:t>
            </a:r>
            <a:endParaRPr/>
          </a:p>
          <a:p>
            <a:pPr indent="-3467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/>
              <a:t>.eslintrc.cjs: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9075" y="568388"/>
            <a:ext cx="1876700" cy="40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ctrTitle"/>
          </p:nvPr>
        </p:nvSpPr>
        <p:spPr>
          <a:xfrm>
            <a:off x="510450" y="130625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220"/>
              <a:t>DESARROLLO DE COMPONENTES Y FUNCIONALIDAD</a:t>
            </a:r>
            <a:endParaRPr/>
          </a:p>
        </p:txBody>
      </p:sp>
      <p:sp>
        <p:nvSpPr>
          <p:cNvPr id="134" name="Google Shape;134;p23"/>
          <p:cNvSpPr txBox="1"/>
          <p:nvPr>
            <p:ph idx="1" type="subTitle"/>
          </p:nvPr>
        </p:nvSpPr>
        <p:spPr>
          <a:xfrm>
            <a:off x="510450" y="3182344"/>
            <a:ext cx="8123100" cy="15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-419"/>
              <a:t>Tasks.jsx: Muestra lista de tareas.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-419"/>
              <a:t>Task.jsx: Representa una tarea individual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ctrTitle"/>
          </p:nvPr>
        </p:nvSpPr>
        <p:spPr>
          <a:xfrm>
            <a:off x="1963500" y="-279050"/>
            <a:ext cx="5217000" cy="114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Ejemplo de APP</a:t>
            </a:r>
            <a:endParaRPr b="1"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275" y="784400"/>
            <a:ext cx="6721725" cy="427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ctrTitle"/>
          </p:nvPr>
        </p:nvSpPr>
        <p:spPr>
          <a:xfrm>
            <a:off x="510450" y="361425"/>
            <a:ext cx="8123100" cy="99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Conclusiones </a:t>
            </a:r>
            <a:endParaRPr b="1"/>
          </a:p>
        </p:txBody>
      </p:sp>
      <p:sp>
        <p:nvSpPr>
          <p:cNvPr id="146" name="Google Shape;146;p25"/>
          <p:cNvSpPr txBox="1"/>
          <p:nvPr>
            <p:ph idx="1" type="subTitle"/>
          </p:nvPr>
        </p:nvSpPr>
        <p:spPr>
          <a:xfrm>
            <a:off x="510450" y="3182335"/>
            <a:ext cx="8123100" cy="1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-419"/>
              <a:t>Implementación </a:t>
            </a:r>
            <a:r>
              <a:rPr lang="es-419"/>
              <a:t>Exitosa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-419"/>
              <a:t>Componentización y Reutilización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-419"/>
              <a:t>Optimización de Rendimiento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ctrTitle"/>
          </p:nvPr>
        </p:nvSpPr>
        <p:spPr>
          <a:xfrm>
            <a:off x="510450" y="131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Desafíos enfrentados y Lecciones aprendidas</a:t>
            </a:r>
            <a:endParaRPr b="1"/>
          </a:p>
        </p:txBody>
      </p:sp>
      <p:sp>
        <p:nvSpPr>
          <p:cNvPr id="152" name="Google Shape;152;p26"/>
          <p:cNvSpPr txBox="1"/>
          <p:nvPr>
            <p:ph idx="1" type="subTitle"/>
          </p:nvPr>
        </p:nvSpPr>
        <p:spPr>
          <a:xfrm>
            <a:off x="510450" y="3182344"/>
            <a:ext cx="8123100" cy="15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67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/>
              <a:t>Curva de Aprendizaje</a:t>
            </a:r>
            <a:endParaRPr/>
          </a:p>
          <a:p>
            <a:pPr indent="-3467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/>
              <a:t>Manejo del Estado</a:t>
            </a:r>
            <a:endParaRPr/>
          </a:p>
          <a:p>
            <a:pPr indent="-3467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/>
              <a:t>Optimización del Rendimiento</a:t>
            </a:r>
            <a:endParaRPr/>
          </a:p>
          <a:p>
            <a:pPr indent="-3467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/>
              <a:t>Planificación y Capacitación</a:t>
            </a:r>
            <a:endParaRPr/>
          </a:p>
          <a:p>
            <a:pPr indent="-3467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/>
              <a:t>Optimización</a:t>
            </a:r>
            <a:r>
              <a:rPr lang="es-419"/>
              <a:t> continua</a:t>
            </a:r>
            <a:endParaRPr/>
          </a:p>
          <a:p>
            <a:pPr indent="-3467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/>
              <a:t>Feedback y colaboración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309300" y="0"/>
            <a:ext cx="8525400" cy="118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220"/>
              <a:t>I</a:t>
            </a:r>
            <a:r>
              <a:rPr b="1" lang="es-419" sz="3220"/>
              <a:t>MPORTANCIA EN EL DESARROLLO WEB</a:t>
            </a:r>
            <a:endParaRPr b="1" sz="3220"/>
          </a:p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422700" y="3172500"/>
            <a:ext cx="8210700" cy="15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402399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 sz="3220"/>
              <a:t>Utilizada para construir interfaces</a:t>
            </a:r>
            <a:endParaRPr sz="3220"/>
          </a:p>
          <a:p>
            <a:pPr indent="-402399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 sz="3220"/>
              <a:t>Iterativa y </a:t>
            </a:r>
            <a:r>
              <a:rPr lang="es-419" sz="3220"/>
              <a:t>dinámica</a:t>
            </a:r>
            <a:endParaRPr sz="3220"/>
          </a:p>
          <a:p>
            <a:pPr indent="-402399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 sz="3220"/>
              <a:t>Utilizada para crear aplicaciones web</a:t>
            </a:r>
            <a:endParaRPr sz="3220"/>
          </a:p>
          <a:p>
            <a:pPr indent="-402399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 sz="3220"/>
              <a:t>Se basa en componentes</a:t>
            </a:r>
            <a:endParaRPr sz="32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1346100" y="159825"/>
            <a:ext cx="6451800" cy="13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220"/>
              <a:t>PROPÓSITO</a:t>
            </a:r>
            <a:r>
              <a:rPr b="1" lang="es-419" sz="3220"/>
              <a:t> DEL PROYECTO</a:t>
            </a:r>
            <a:endParaRPr b="1" sz="3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510450" y="3182349"/>
            <a:ext cx="8123100" cy="18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402399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 sz="3220"/>
              <a:t>Explorar ventajas de react</a:t>
            </a:r>
            <a:endParaRPr sz="3220"/>
          </a:p>
          <a:p>
            <a:pPr indent="-402399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 sz="3220"/>
              <a:t>Implementar un prototipo</a:t>
            </a:r>
            <a:endParaRPr sz="3220"/>
          </a:p>
          <a:p>
            <a:pPr indent="-402399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 sz="3220"/>
              <a:t>Evaluar cómo mejorar la eficiencia, escalabilidad y experiencia de usuario</a:t>
            </a:r>
            <a:endParaRPr sz="322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02375" y="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600"/>
              <a:t>Objetivos y Metas buscadas</a:t>
            </a:r>
            <a:endParaRPr b="1" sz="4600"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510450" y="3182351"/>
            <a:ext cx="8123100" cy="14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-419"/>
              <a:t>Evaluar productividad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-419"/>
              <a:t>Comprobar reutilización de componentes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-419"/>
              <a:t>Evaluar optimización de rendimiento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-419"/>
              <a:t>Explorar Integración con otras tecnologías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ctrTitle"/>
          </p:nvPr>
        </p:nvSpPr>
        <p:spPr>
          <a:xfrm>
            <a:off x="510450" y="13065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220"/>
              <a:t>CARACTERÍSTICAS</a:t>
            </a:r>
            <a:r>
              <a:rPr b="1" lang="es-419" sz="3220"/>
              <a:t> Y FUNCIONALIDADES</a:t>
            </a:r>
            <a:endParaRPr b="1" sz="3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1" type="subTitle"/>
          </p:nvPr>
        </p:nvSpPr>
        <p:spPr>
          <a:xfrm>
            <a:off x="510450" y="3182347"/>
            <a:ext cx="8123100" cy="17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/>
              <a:t>Componentización</a:t>
            </a:r>
            <a:r>
              <a:rPr lang="es-419"/>
              <a:t>: Permite dividir la interfaz en componentes.</a:t>
            </a:r>
            <a:endParaRPr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/>
              <a:t>Estado y Props: gestion de estado y propiedades para permitir comunicación.</a:t>
            </a:r>
            <a:endParaRPr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/>
              <a:t>Virtual Dom: Trabaja con una representación virtual del mismo.</a:t>
            </a:r>
            <a:endParaRPr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/>
              <a:t>Ciclo de vida: Permite ejecutar lógica en diferentes etapas de vida.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ctrTitle"/>
          </p:nvPr>
        </p:nvSpPr>
        <p:spPr>
          <a:xfrm>
            <a:off x="207000" y="361425"/>
            <a:ext cx="8730000" cy="113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¿Por qué se eligió esta </a:t>
            </a:r>
            <a:r>
              <a:rPr b="1" lang="es-419"/>
              <a:t>tecnología</a:t>
            </a:r>
            <a:r>
              <a:rPr b="1" lang="es-419"/>
              <a:t>?</a:t>
            </a:r>
            <a:endParaRPr b="1"/>
          </a:p>
        </p:txBody>
      </p:sp>
      <p:sp>
        <p:nvSpPr>
          <p:cNvPr id="97" name="Google Shape;97;p18"/>
          <p:cNvSpPr txBox="1"/>
          <p:nvPr>
            <p:ph idx="1" type="subTitle"/>
          </p:nvPr>
        </p:nvSpPr>
        <p:spPr>
          <a:xfrm>
            <a:off x="510450" y="3043325"/>
            <a:ext cx="8123100" cy="13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67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/>
              <a:t>Eficacia y Rendimiento</a:t>
            </a:r>
            <a:endParaRPr/>
          </a:p>
          <a:p>
            <a:pPr indent="-3467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/>
              <a:t>Componentización y Reutilización</a:t>
            </a:r>
            <a:endParaRPr/>
          </a:p>
          <a:p>
            <a:pPr indent="-3467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/>
              <a:t>Gestión efectiva del estado</a:t>
            </a:r>
            <a:endParaRPr/>
          </a:p>
          <a:p>
            <a:pPr indent="-3467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/>
              <a:t>Comunidad Activa y soporte sólido</a:t>
            </a:r>
            <a:endParaRPr/>
          </a:p>
          <a:p>
            <a:pPr indent="-3467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/>
              <a:t>Flexibilidad y escalabilidad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677275" y="10525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Otras tecnologías usadas</a:t>
            </a:r>
            <a:endParaRPr b="1"/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510450" y="3182338"/>
            <a:ext cx="8123100" cy="13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/>
              <a:t>Node.js</a:t>
            </a:r>
            <a:endParaRPr/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/>
              <a:t>npm (Node Package Manager)</a:t>
            </a:r>
            <a:endParaRPr/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/>
              <a:t>Vite</a:t>
            </a:r>
            <a:endParaRPr/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/>
              <a:t>ESLint y Prettier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755" y="1985475"/>
            <a:ext cx="1350696" cy="81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9450" y="2128138"/>
            <a:ext cx="1350700" cy="525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6160" y="2037777"/>
            <a:ext cx="1411690" cy="70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08233" y="2037773"/>
            <a:ext cx="1205667" cy="70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44280" y="2037775"/>
            <a:ext cx="1129320" cy="70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1" type="subTitle"/>
          </p:nvPr>
        </p:nvSpPr>
        <p:spPr>
          <a:xfrm>
            <a:off x="510450" y="3182346"/>
            <a:ext cx="8123100" cy="17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/>
              <a:t>Sigue </a:t>
            </a:r>
            <a:r>
              <a:rPr lang="es-419"/>
              <a:t>patrón</a:t>
            </a:r>
            <a:r>
              <a:rPr lang="es-419"/>
              <a:t> de de componentes.</a:t>
            </a:r>
            <a:endParaRPr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/>
              <a:t>Basado en la creacion y gestion de componentes reutilizables.</a:t>
            </a:r>
            <a:endParaRPr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/>
              <a:t>Single Source of Truth</a:t>
            </a:r>
            <a:endParaRPr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/>
              <a:t>Gestionará centralmente y pasará componentes como propiedades</a:t>
            </a:r>
            <a:endParaRPr/>
          </a:p>
        </p:txBody>
      </p:sp>
      <p:sp>
        <p:nvSpPr>
          <p:cNvPr id="114" name="Google Shape;114;p20"/>
          <p:cNvSpPr txBox="1"/>
          <p:nvPr>
            <p:ph type="ctrTitle"/>
          </p:nvPr>
        </p:nvSpPr>
        <p:spPr>
          <a:xfrm>
            <a:off x="510450" y="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220"/>
              <a:t>ARQUITECTURA DE LA </a:t>
            </a:r>
            <a:r>
              <a:rPr b="1" lang="es-419" sz="3220"/>
              <a:t>APLICACIÓN</a:t>
            </a:r>
            <a:endParaRPr b="1" sz="3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ctrTitle"/>
          </p:nvPr>
        </p:nvSpPr>
        <p:spPr>
          <a:xfrm>
            <a:off x="160350" y="0"/>
            <a:ext cx="88233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220"/>
              <a:t>ESQUEMA DE LA ARQUITECTURA Y DISEÑO</a:t>
            </a:r>
            <a:endParaRPr b="1" sz="3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 txBox="1"/>
          <p:nvPr>
            <p:ph idx="1" type="subTitle"/>
          </p:nvPr>
        </p:nvSpPr>
        <p:spPr>
          <a:xfrm>
            <a:off x="510450" y="3182347"/>
            <a:ext cx="8123100" cy="17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-419"/>
              <a:t>Relación</a:t>
            </a:r>
            <a:r>
              <a:rPr lang="es-419"/>
              <a:t> </a:t>
            </a:r>
            <a:r>
              <a:rPr lang="es-419"/>
              <a:t>jerárquica</a:t>
            </a:r>
            <a:r>
              <a:rPr lang="es-419"/>
              <a:t> entre componentes de la app react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554" y="1121325"/>
            <a:ext cx="1810883" cy="15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