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E6B0B-9CC5-4E28-9E3E-7B7549EE6B92}" v="277" dt="2020-08-03T21:19:35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án Gómez" userId="7dd6dbc866de1c9c" providerId="LiveId" clId="{B82E6B0B-9CC5-4E28-9E3E-7B7549EE6B92}"/>
    <pc:docChg chg="undo custSel mod addSld delSld modSld sldOrd">
      <pc:chgData name="Sebastián Gómez" userId="7dd6dbc866de1c9c" providerId="LiveId" clId="{B82E6B0B-9CC5-4E28-9E3E-7B7549EE6B92}" dt="2020-08-03T19:53:13.044" v="1729" actId="2696"/>
      <pc:docMkLst>
        <pc:docMk/>
      </pc:docMkLst>
      <pc:sldChg chg="modSp add">
        <pc:chgData name="Sebastián Gómez" userId="7dd6dbc866de1c9c" providerId="LiveId" clId="{B82E6B0B-9CC5-4E28-9E3E-7B7549EE6B92}" dt="2020-08-01T20:50:36.750" v="67" actId="20577"/>
        <pc:sldMkLst>
          <pc:docMk/>
          <pc:sldMk cId="3825907656" sldId="256"/>
        </pc:sldMkLst>
        <pc:spChg chg="mod">
          <ac:chgData name="Sebastián Gómez" userId="7dd6dbc866de1c9c" providerId="LiveId" clId="{B82E6B0B-9CC5-4E28-9E3E-7B7549EE6B92}" dt="2020-08-01T20:50:36.750" v="67" actId="20577"/>
          <ac:spMkLst>
            <pc:docMk/>
            <pc:sldMk cId="3825907656" sldId="256"/>
            <ac:spMk id="2" creationId="{498D8909-E3CE-4FF2-99DB-083D87FC5A70}"/>
          </ac:spMkLst>
        </pc:spChg>
        <pc:spChg chg="mod">
          <ac:chgData name="Sebastián Gómez" userId="7dd6dbc866de1c9c" providerId="LiveId" clId="{B82E6B0B-9CC5-4E28-9E3E-7B7549EE6B92}" dt="2020-08-01T20:44:11.307" v="46" actId="20577"/>
          <ac:spMkLst>
            <pc:docMk/>
            <pc:sldMk cId="3825907656" sldId="256"/>
            <ac:spMk id="3" creationId="{E4059EA1-AC7F-44B2-B44C-794A0F8BD0EE}"/>
          </ac:spMkLst>
        </pc:spChg>
      </pc:sldChg>
      <pc:sldChg chg="addSp delSp modSp add delAnim modAnim">
        <pc:chgData name="Sebastián Gómez" userId="7dd6dbc866de1c9c" providerId="LiveId" clId="{B82E6B0B-9CC5-4E28-9E3E-7B7549EE6B92}" dt="2020-08-01T21:14:15.597" v="130" actId="1076"/>
        <pc:sldMkLst>
          <pc:docMk/>
          <pc:sldMk cId="56716260" sldId="257"/>
        </pc:sldMkLst>
        <pc:picChg chg="add mod ord">
          <ac:chgData name="Sebastián Gómez" userId="7dd6dbc866de1c9c" providerId="LiveId" clId="{B82E6B0B-9CC5-4E28-9E3E-7B7549EE6B92}" dt="2020-08-01T21:13:56.142" v="127" actId="170"/>
          <ac:picMkLst>
            <pc:docMk/>
            <pc:sldMk cId="56716260" sldId="257"/>
            <ac:picMk id="3" creationId="{CEE2FF24-1729-45A0-906C-37550DD38724}"/>
          </ac:picMkLst>
        </pc:picChg>
        <pc:picChg chg="add del mod">
          <ac:chgData name="Sebastián Gómez" userId="7dd6dbc866de1c9c" providerId="LiveId" clId="{B82E6B0B-9CC5-4E28-9E3E-7B7549EE6B92}" dt="2020-08-01T21:08:36.996" v="85" actId="478"/>
          <ac:picMkLst>
            <pc:docMk/>
            <pc:sldMk cId="56716260" sldId="257"/>
            <ac:picMk id="5" creationId="{30746CA2-6792-43E8-B256-ACCF0C80651F}"/>
          </ac:picMkLst>
        </pc:picChg>
        <pc:picChg chg="add del mod ord">
          <ac:chgData name="Sebastián Gómez" userId="7dd6dbc866de1c9c" providerId="LiveId" clId="{B82E6B0B-9CC5-4E28-9E3E-7B7549EE6B92}" dt="2020-08-01T21:12:31.518" v="115" actId="478"/>
          <ac:picMkLst>
            <pc:docMk/>
            <pc:sldMk cId="56716260" sldId="257"/>
            <ac:picMk id="7" creationId="{C883C3AE-9E3D-41F6-85F4-477414BF0FD2}"/>
          </ac:picMkLst>
        </pc:picChg>
        <pc:picChg chg="add mod ord">
          <ac:chgData name="Sebastián Gómez" userId="7dd6dbc866de1c9c" providerId="LiveId" clId="{B82E6B0B-9CC5-4E28-9E3E-7B7549EE6B92}" dt="2020-08-01T21:14:15.597" v="130" actId="1076"/>
          <ac:picMkLst>
            <pc:docMk/>
            <pc:sldMk cId="56716260" sldId="257"/>
            <ac:picMk id="9" creationId="{A9321498-034C-4DBA-A0FB-FBB4D6DF12A1}"/>
          </ac:picMkLst>
        </pc:picChg>
        <pc:picChg chg="add mod ord">
          <ac:chgData name="Sebastián Gómez" userId="7dd6dbc866de1c9c" providerId="LiveId" clId="{B82E6B0B-9CC5-4E28-9E3E-7B7549EE6B92}" dt="2020-08-01T21:12:23.331" v="113" actId="170"/>
          <ac:picMkLst>
            <pc:docMk/>
            <pc:sldMk cId="56716260" sldId="257"/>
            <ac:picMk id="11" creationId="{D74E5A56-42C4-4076-B8EA-3AA91FE345FF}"/>
          </ac:picMkLst>
        </pc:picChg>
        <pc:picChg chg="add mod">
          <ac:chgData name="Sebastián Gómez" userId="7dd6dbc866de1c9c" providerId="LiveId" clId="{B82E6B0B-9CC5-4E28-9E3E-7B7549EE6B92}" dt="2020-08-01T21:12:39.344" v="118" actId="1076"/>
          <ac:picMkLst>
            <pc:docMk/>
            <pc:sldMk cId="56716260" sldId="257"/>
            <ac:picMk id="13" creationId="{815DD6D9-E21A-4211-A701-5CA5E19BAA94}"/>
          </ac:picMkLst>
        </pc:picChg>
        <pc:picChg chg="add mod">
          <ac:chgData name="Sebastián Gómez" userId="7dd6dbc866de1c9c" providerId="LiveId" clId="{B82E6B0B-9CC5-4E28-9E3E-7B7549EE6B92}" dt="2020-08-01T21:08:58.297" v="92" actId="1076"/>
          <ac:picMkLst>
            <pc:docMk/>
            <pc:sldMk cId="56716260" sldId="257"/>
            <ac:picMk id="15" creationId="{E5B22699-FED3-4516-9560-F654B49BAC0E}"/>
          </ac:picMkLst>
        </pc:picChg>
      </pc:sldChg>
      <pc:sldChg chg="addSp delSp modSp add mod setBg">
        <pc:chgData name="Sebastián Gómez" userId="7dd6dbc866de1c9c" providerId="LiveId" clId="{B82E6B0B-9CC5-4E28-9E3E-7B7549EE6B92}" dt="2020-08-01T22:41:26.910" v="1209" actId="255"/>
        <pc:sldMkLst>
          <pc:docMk/>
          <pc:sldMk cId="103675675" sldId="258"/>
        </pc:sldMkLst>
        <pc:spChg chg="mod">
          <ac:chgData name="Sebastián Gómez" userId="7dd6dbc866de1c9c" providerId="LiveId" clId="{B82E6B0B-9CC5-4E28-9E3E-7B7549EE6B92}" dt="2020-08-01T21:47:12.253" v="459" actId="26606"/>
          <ac:spMkLst>
            <pc:docMk/>
            <pc:sldMk cId="103675675" sldId="258"/>
            <ac:spMk id="2" creationId="{6F25D0A7-D71E-497B-98AA-553A5C3962D0}"/>
          </ac:spMkLst>
        </pc:spChg>
        <pc:spChg chg="del">
          <ac:chgData name="Sebastián Gómez" userId="7dd6dbc866de1c9c" providerId="LiveId" clId="{B82E6B0B-9CC5-4E28-9E3E-7B7549EE6B92}" dt="2020-08-01T21:16:04.778" v="138" actId="931"/>
          <ac:spMkLst>
            <pc:docMk/>
            <pc:sldMk cId="103675675" sldId="258"/>
            <ac:spMk id="3" creationId="{0D9BD121-A796-4BED-9E9F-A0A665BCDB70}"/>
          </ac:spMkLst>
        </pc:spChg>
        <pc:spChg chg="add mod">
          <ac:chgData name="Sebastián Gómez" userId="7dd6dbc866de1c9c" providerId="LiveId" clId="{B82E6B0B-9CC5-4E28-9E3E-7B7549EE6B92}" dt="2020-08-01T22:41:26.910" v="1209" actId="255"/>
          <ac:spMkLst>
            <pc:docMk/>
            <pc:sldMk cId="103675675" sldId="258"/>
            <ac:spMk id="7" creationId="{A8C5DFD1-F797-457F-8EC0-25DDA4408599}"/>
          </ac:spMkLst>
        </pc:spChg>
        <pc:picChg chg="add del mod">
          <ac:chgData name="Sebastián Gómez" userId="7dd6dbc866de1c9c" providerId="LiveId" clId="{B82E6B0B-9CC5-4E28-9E3E-7B7549EE6B92}" dt="2020-08-01T21:16:32.001" v="143" actId="478"/>
          <ac:picMkLst>
            <pc:docMk/>
            <pc:sldMk cId="103675675" sldId="258"/>
            <ac:picMk id="5" creationId="{00E4B488-D346-4500-80C8-8B66D96FC1C3}"/>
          </ac:picMkLst>
        </pc:picChg>
        <pc:picChg chg="add mod">
          <ac:chgData name="Sebastián Gómez" userId="7dd6dbc866de1c9c" providerId="LiveId" clId="{B82E6B0B-9CC5-4E28-9E3E-7B7549EE6B92}" dt="2020-08-01T21:47:12.253" v="459" actId="26606"/>
          <ac:picMkLst>
            <pc:docMk/>
            <pc:sldMk cId="103675675" sldId="258"/>
            <ac:picMk id="9" creationId="{C367FED9-DCF1-41FE-9F07-4C9863E6DBA0}"/>
          </ac:picMkLst>
        </pc:picChg>
      </pc:sldChg>
      <pc:sldChg chg="modSp add">
        <pc:chgData name="Sebastián Gómez" userId="7dd6dbc866de1c9c" providerId="LiveId" clId="{B82E6B0B-9CC5-4E28-9E3E-7B7549EE6B92}" dt="2020-08-03T19:44:23.173" v="1716" actId="20577"/>
        <pc:sldMkLst>
          <pc:docMk/>
          <pc:sldMk cId="3682409779" sldId="259"/>
        </pc:sldMkLst>
        <pc:spChg chg="mod">
          <ac:chgData name="Sebastián Gómez" userId="7dd6dbc866de1c9c" providerId="LiveId" clId="{B82E6B0B-9CC5-4E28-9E3E-7B7549EE6B92}" dt="2020-08-01T21:36:36.319" v="278" actId="20577"/>
          <ac:spMkLst>
            <pc:docMk/>
            <pc:sldMk cId="3682409779" sldId="259"/>
            <ac:spMk id="2" creationId="{AD6111DD-8436-4F99-8E60-596DC489BA9F}"/>
          </ac:spMkLst>
        </pc:spChg>
        <pc:spChg chg="mod">
          <ac:chgData name="Sebastián Gómez" userId="7dd6dbc866de1c9c" providerId="LiveId" clId="{B82E6B0B-9CC5-4E28-9E3E-7B7549EE6B92}" dt="2020-08-03T19:44:23.173" v="1716" actId="20577"/>
          <ac:spMkLst>
            <pc:docMk/>
            <pc:sldMk cId="3682409779" sldId="259"/>
            <ac:spMk id="3" creationId="{3275F791-8F87-42B0-A57F-FB6D507272DD}"/>
          </ac:spMkLst>
        </pc:spChg>
      </pc:sldChg>
      <pc:sldChg chg="addSp modSp add mod setBg">
        <pc:chgData name="Sebastián Gómez" userId="7dd6dbc866de1c9c" providerId="LiveId" clId="{B82E6B0B-9CC5-4E28-9E3E-7B7549EE6B92}" dt="2020-08-01T22:41:12.880" v="1207" actId="255"/>
        <pc:sldMkLst>
          <pc:docMk/>
          <pc:sldMk cId="4113775668" sldId="260"/>
        </pc:sldMkLst>
        <pc:spChg chg="mod">
          <ac:chgData name="Sebastián Gómez" userId="7dd6dbc866de1c9c" providerId="LiveId" clId="{B82E6B0B-9CC5-4E28-9E3E-7B7549EE6B92}" dt="2020-08-01T21:47:19.418" v="460" actId="26606"/>
          <ac:spMkLst>
            <pc:docMk/>
            <pc:sldMk cId="4113775668" sldId="260"/>
            <ac:spMk id="2" creationId="{C82380D9-40A6-40D9-8893-32C2B1612CE0}"/>
          </ac:spMkLst>
        </pc:spChg>
        <pc:spChg chg="mod">
          <ac:chgData name="Sebastián Gómez" userId="7dd6dbc866de1c9c" providerId="LiveId" clId="{B82E6B0B-9CC5-4E28-9E3E-7B7549EE6B92}" dt="2020-08-01T22:41:12.880" v="1207" actId="255"/>
          <ac:spMkLst>
            <pc:docMk/>
            <pc:sldMk cId="4113775668" sldId="260"/>
            <ac:spMk id="3" creationId="{1F0A9842-BC05-4951-969E-0A43E5249EE3}"/>
          </ac:spMkLst>
        </pc:spChg>
        <pc:picChg chg="add mod">
          <ac:chgData name="Sebastián Gómez" userId="7dd6dbc866de1c9c" providerId="LiveId" clId="{B82E6B0B-9CC5-4E28-9E3E-7B7549EE6B92}" dt="2020-08-01T21:47:19.418" v="460" actId="26606"/>
          <ac:picMkLst>
            <pc:docMk/>
            <pc:sldMk cId="4113775668" sldId="260"/>
            <ac:picMk id="5" creationId="{3924E61C-B9AD-4C46-B447-68BF4A359A28}"/>
          </ac:picMkLst>
        </pc:picChg>
      </pc:sldChg>
      <pc:sldChg chg="addSp delSp modSp add setBg delAnim modAnim">
        <pc:chgData name="Sebastián Gómez" userId="7dd6dbc866de1c9c" providerId="LiveId" clId="{B82E6B0B-9CC5-4E28-9E3E-7B7549EE6B92}" dt="2020-08-01T22:32:55.605" v="974" actId="1076"/>
        <pc:sldMkLst>
          <pc:docMk/>
          <pc:sldMk cId="4215266314" sldId="261"/>
        </pc:sldMkLst>
        <pc:spChg chg="del">
          <ac:chgData name="Sebastián Gómez" userId="7dd6dbc866de1c9c" providerId="LiveId" clId="{B82E6B0B-9CC5-4E28-9E3E-7B7549EE6B92}" dt="2020-08-01T21:47:59.615" v="464" actId="478"/>
          <ac:spMkLst>
            <pc:docMk/>
            <pc:sldMk cId="4215266314" sldId="261"/>
            <ac:spMk id="3" creationId="{1F0A9842-BC05-4951-969E-0A43E5249EE3}"/>
          </ac:spMkLst>
        </pc:spChg>
        <pc:spChg chg="add del mod">
          <ac:chgData name="Sebastián Gómez" userId="7dd6dbc866de1c9c" providerId="LiveId" clId="{B82E6B0B-9CC5-4E28-9E3E-7B7549EE6B92}" dt="2020-08-01T21:48:03.249" v="465" actId="478"/>
          <ac:spMkLst>
            <pc:docMk/>
            <pc:sldMk cId="4215266314" sldId="261"/>
            <ac:spMk id="6" creationId="{211CB3C3-902D-4449-9615-8E9EB14CCA67}"/>
          </ac:spMkLst>
        </pc:spChg>
        <pc:spChg chg="add mod">
          <ac:chgData name="Sebastián Gómez" userId="7dd6dbc866de1c9c" providerId="LiveId" clId="{B82E6B0B-9CC5-4E28-9E3E-7B7549EE6B92}" dt="2020-08-01T22:06:36.206" v="615" actId="208"/>
          <ac:spMkLst>
            <pc:docMk/>
            <pc:sldMk cId="4215266314" sldId="261"/>
            <ac:spMk id="7" creationId="{DC42F824-1C58-4D9A-A87D-35A810D39E80}"/>
          </ac:spMkLst>
        </pc:spChg>
        <pc:spChg chg="add mod">
          <ac:chgData name="Sebastián Gómez" userId="7dd6dbc866de1c9c" providerId="LiveId" clId="{B82E6B0B-9CC5-4E28-9E3E-7B7549EE6B92}" dt="2020-08-01T21:52:33.771" v="513" actId="20577"/>
          <ac:spMkLst>
            <pc:docMk/>
            <pc:sldMk cId="4215266314" sldId="261"/>
            <ac:spMk id="8" creationId="{B6B55D39-188E-4F31-9278-92AA3B1869E8}"/>
          </ac:spMkLst>
        </pc:spChg>
        <pc:spChg chg="add mod">
          <ac:chgData name="Sebastián Gómez" userId="7dd6dbc866de1c9c" providerId="LiveId" clId="{B82E6B0B-9CC5-4E28-9E3E-7B7549EE6B92}" dt="2020-08-01T21:52:40.706" v="514" actId="20577"/>
          <ac:spMkLst>
            <pc:docMk/>
            <pc:sldMk cId="4215266314" sldId="261"/>
            <ac:spMk id="9" creationId="{CD877473-4EA9-4ED7-9775-C109FE83EE16}"/>
          </ac:spMkLst>
        </pc:spChg>
        <pc:spChg chg="add mod">
          <ac:chgData name="Sebastián Gómez" userId="7dd6dbc866de1c9c" providerId="LiveId" clId="{B82E6B0B-9CC5-4E28-9E3E-7B7549EE6B92}" dt="2020-08-01T21:52:43.973" v="515" actId="20577"/>
          <ac:spMkLst>
            <pc:docMk/>
            <pc:sldMk cId="4215266314" sldId="261"/>
            <ac:spMk id="10" creationId="{71549891-37B7-4127-AFB9-42F2EEB95D73}"/>
          </ac:spMkLst>
        </pc:spChg>
        <pc:spChg chg="add mod">
          <ac:chgData name="Sebastián Gómez" userId="7dd6dbc866de1c9c" providerId="LiveId" clId="{B82E6B0B-9CC5-4E28-9E3E-7B7549EE6B92}" dt="2020-08-01T21:51:53.591" v="508" actId="1076"/>
          <ac:spMkLst>
            <pc:docMk/>
            <pc:sldMk cId="4215266314" sldId="261"/>
            <ac:spMk id="11" creationId="{F9A0EF0E-D878-42A6-84ED-6AB04E3D8D4F}"/>
          </ac:spMkLst>
        </pc:spChg>
        <pc:spChg chg="add mod">
          <ac:chgData name="Sebastián Gómez" userId="7dd6dbc866de1c9c" providerId="LiveId" clId="{B82E6B0B-9CC5-4E28-9E3E-7B7549EE6B92}" dt="2020-08-01T21:52:03.282" v="510" actId="1076"/>
          <ac:spMkLst>
            <pc:docMk/>
            <pc:sldMk cId="4215266314" sldId="261"/>
            <ac:spMk id="12" creationId="{FC390A22-70D4-4440-8FDE-80ECFCE17A59}"/>
          </ac:spMkLst>
        </pc:spChg>
        <pc:spChg chg="add mod">
          <ac:chgData name="Sebastián Gómez" userId="7dd6dbc866de1c9c" providerId="LiveId" clId="{B82E6B0B-9CC5-4E28-9E3E-7B7549EE6B92}" dt="2020-08-01T21:52:09.907" v="512" actId="1076"/>
          <ac:spMkLst>
            <pc:docMk/>
            <pc:sldMk cId="4215266314" sldId="261"/>
            <ac:spMk id="13" creationId="{7DA26889-E985-41AD-8547-E40653B33B65}"/>
          </ac:spMkLst>
        </pc:spChg>
        <pc:spChg chg="add mod">
          <ac:chgData name="Sebastián Gómez" userId="7dd6dbc866de1c9c" providerId="LiveId" clId="{B82E6B0B-9CC5-4E28-9E3E-7B7549EE6B92}" dt="2020-08-01T22:04:56.476" v="599" actId="1076"/>
          <ac:spMkLst>
            <pc:docMk/>
            <pc:sldMk cId="4215266314" sldId="261"/>
            <ac:spMk id="14" creationId="{A7626B12-060B-4D1C-995D-A1BDA347684B}"/>
          </ac:spMkLst>
        </pc:spChg>
        <pc:spChg chg="add mod">
          <ac:chgData name="Sebastián Gómez" userId="7dd6dbc866de1c9c" providerId="LiveId" clId="{B82E6B0B-9CC5-4E28-9E3E-7B7549EE6B92}" dt="2020-08-01T22:32:46.983" v="973" actId="20577"/>
          <ac:spMkLst>
            <pc:docMk/>
            <pc:sldMk cId="4215266314" sldId="261"/>
            <ac:spMk id="15" creationId="{387F65DE-C4BD-4261-BB52-093190401EDF}"/>
          </ac:spMkLst>
        </pc:spChg>
        <pc:spChg chg="add mod">
          <ac:chgData name="Sebastián Gómez" userId="7dd6dbc866de1c9c" providerId="LiveId" clId="{B82E6B0B-9CC5-4E28-9E3E-7B7549EE6B92}" dt="2020-08-01T22:32:31.003" v="967" actId="20577"/>
          <ac:spMkLst>
            <pc:docMk/>
            <pc:sldMk cId="4215266314" sldId="261"/>
            <ac:spMk id="16" creationId="{D1187CEF-6ACE-4D92-8CB2-92945BDEEBD1}"/>
          </ac:spMkLst>
        </pc:spChg>
        <pc:spChg chg="add mod">
          <ac:chgData name="Sebastián Gómez" userId="7dd6dbc866de1c9c" providerId="LiveId" clId="{B82E6B0B-9CC5-4E28-9E3E-7B7549EE6B92}" dt="2020-08-01T22:32:08.442" v="961" actId="20577"/>
          <ac:spMkLst>
            <pc:docMk/>
            <pc:sldMk cId="4215266314" sldId="261"/>
            <ac:spMk id="17" creationId="{9F1B36A7-6979-498C-BAD0-326002A9DEAD}"/>
          </ac:spMkLst>
        </pc:spChg>
        <pc:spChg chg="add mod">
          <ac:chgData name="Sebastián Gómez" userId="7dd6dbc866de1c9c" providerId="LiveId" clId="{B82E6B0B-9CC5-4E28-9E3E-7B7549EE6B92}" dt="2020-08-01T22:09:25.723" v="625" actId="164"/>
          <ac:spMkLst>
            <pc:docMk/>
            <pc:sldMk cId="4215266314" sldId="261"/>
            <ac:spMk id="18" creationId="{A890B67B-259E-4DFF-9C29-25DA49CA608F}"/>
          </ac:spMkLst>
        </pc:spChg>
        <pc:spChg chg="add del mod">
          <ac:chgData name="Sebastián Gómez" userId="7dd6dbc866de1c9c" providerId="LiveId" clId="{B82E6B0B-9CC5-4E28-9E3E-7B7549EE6B92}" dt="2020-08-01T22:10:12.370" v="633" actId="478"/>
          <ac:spMkLst>
            <pc:docMk/>
            <pc:sldMk cId="4215266314" sldId="261"/>
            <ac:spMk id="28" creationId="{F7551EB8-01AD-4A92-9F19-7F7A2225B5F2}"/>
          </ac:spMkLst>
        </pc:spChg>
        <pc:spChg chg="add mod">
          <ac:chgData name="Sebastián Gómez" userId="7dd6dbc866de1c9c" providerId="LiveId" clId="{B82E6B0B-9CC5-4E28-9E3E-7B7549EE6B92}" dt="2020-08-01T22:11:06.304" v="692" actId="1076"/>
          <ac:spMkLst>
            <pc:docMk/>
            <pc:sldMk cId="4215266314" sldId="261"/>
            <ac:spMk id="29" creationId="{5A83DF08-8116-42D6-8B6C-1A2B1B91CEF2}"/>
          </ac:spMkLst>
        </pc:spChg>
        <pc:spChg chg="add mod">
          <ac:chgData name="Sebastián Gómez" userId="7dd6dbc866de1c9c" providerId="LiveId" clId="{B82E6B0B-9CC5-4E28-9E3E-7B7549EE6B92}" dt="2020-08-01T22:11:42.902" v="696" actId="13822"/>
          <ac:spMkLst>
            <pc:docMk/>
            <pc:sldMk cId="4215266314" sldId="261"/>
            <ac:spMk id="30" creationId="{4F94D82E-F766-408E-BFF3-8959C9405B83}"/>
          </ac:spMkLst>
        </pc:spChg>
        <pc:spChg chg="add del mod">
          <ac:chgData name="Sebastián Gómez" userId="7dd6dbc866de1c9c" providerId="LiveId" clId="{B82E6B0B-9CC5-4E28-9E3E-7B7549EE6B92}" dt="2020-08-01T22:13:59.127" v="706" actId="478"/>
          <ac:spMkLst>
            <pc:docMk/>
            <pc:sldMk cId="4215266314" sldId="261"/>
            <ac:spMk id="31" creationId="{304B30A7-EDE1-4D35-8724-CFB971D7C993}"/>
          </ac:spMkLst>
        </pc:spChg>
        <pc:grpChg chg="add mod">
          <ac:chgData name="Sebastián Gómez" userId="7dd6dbc866de1c9c" providerId="LiveId" clId="{B82E6B0B-9CC5-4E28-9E3E-7B7549EE6B92}" dt="2020-08-01T22:32:55.605" v="974" actId="1076"/>
          <ac:grpSpMkLst>
            <pc:docMk/>
            <pc:sldMk cId="4215266314" sldId="261"/>
            <ac:grpSpMk id="21" creationId="{3D04E37A-95EA-4D74-8D94-7F95ACE7DF65}"/>
          </ac:grpSpMkLst>
        </pc:grpChg>
        <pc:grpChg chg="add mod">
          <ac:chgData name="Sebastián Gómez" userId="7dd6dbc866de1c9c" providerId="LiveId" clId="{B82E6B0B-9CC5-4E28-9E3E-7B7549EE6B92}" dt="2020-08-01T22:32:22.077" v="962" actId="1076"/>
          <ac:grpSpMkLst>
            <pc:docMk/>
            <pc:sldMk cId="4215266314" sldId="261"/>
            <ac:grpSpMk id="22" creationId="{DF6C4178-FC3F-4C12-AFE0-D4421EAD31C7}"/>
          </ac:grpSpMkLst>
        </pc:grpChg>
        <pc:grpChg chg="add mod">
          <ac:chgData name="Sebastián Gómez" userId="7dd6dbc866de1c9c" providerId="LiveId" clId="{B82E6B0B-9CC5-4E28-9E3E-7B7549EE6B92}" dt="2020-08-01T22:32:42.918" v="968" actId="1076"/>
          <ac:grpSpMkLst>
            <pc:docMk/>
            <pc:sldMk cId="4215266314" sldId="261"/>
            <ac:grpSpMk id="25" creationId="{97B51D59-A90D-4D4D-8FD3-6C63A98AA739}"/>
          </ac:grpSpMkLst>
        </pc:grpChg>
        <pc:picChg chg="mod">
          <ac:chgData name="Sebastián Gómez" userId="7dd6dbc866de1c9c" providerId="LiveId" clId="{B82E6B0B-9CC5-4E28-9E3E-7B7549EE6B92}" dt="2020-08-01T21:47:55.240" v="463" actId="1076"/>
          <ac:picMkLst>
            <pc:docMk/>
            <pc:sldMk cId="4215266314" sldId="261"/>
            <ac:picMk id="5" creationId="{3924E61C-B9AD-4C46-B447-68BF4A359A28}"/>
          </ac:picMkLst>
        </pc:picChg>
        <pc:picChg chg="add mod">
          <ac:chgData name="Sebastián Gómez" userId="7dd6dbc866de1c9c" providerId="LiveId" clId="{B82E6B0B-9CC5-4E28-9E3E-7B7549EE6B92}" dt="2020-08-01T22:09:25.723" v="625" actId="164"/>
          <ac:picMkLst>
            <pc:docMk/>
            <pc:sldMk cId="4215266314" sldId="261"/>
            <ac:picMk id="20" creationId="{AFE6917D-CDDF-4E95-83B8-6B546DE0611C}"/>
          </ac:picMkLst>
        </pc:picChg>
      </pc:sldChg>
      <pc:sldChg chg="modSp add setBg">
        <pc:chgData name="Sebastián Gómez" userId="7dd6dbc866de1c9c" providerId="LiveId" clId="{B82E6B0B-9CC5-4E28-9E3E-7B7549EE6B92}" dt="2020-08-01T22:41:19.913" v="1208" actId="255"/>
        <pc:sldMkLst>
          <pc:docMk/>
          <pc:sldMk cId="4237112136" sldId="262"/>
        </pc:sldMkLst>
        <pc:spChg chg="mod">
          <ac:chgData name="Sebastián Gómez" userId="7dd6dbc866de1c9c" providerId="LiveId" clId="{B82E6B0B-9CC5-4E28-9E3E-7B7549EE6B92}" dt="2020-08-01T22:41:19.913" v="1208" actId="255"/>
          <ac:spMkLst>
            <pc:docMk/>
            <pc:sldMk cId="4237112136" sldId="262"/>
            <ac:spMk id="7" creationId="{A8C5DFD1-F797-457F-8EC0-25DDA4408599}"/>
          </ac:spMkLst>
        </pc:spChg>
      </pc:sldChg>
      <pc:sldChg chg="addSp delSp modSp add modTransition">
        <pc:chgData name="Sebastián Gómez" userId="7dd6dbc866de1c9c" providerId="LiveId" clId="{B82E6B0B-9CC5-4E28-9E3E-7B7549EE6B92}" dt="2020-08-01T22:01:13.044" v="560"/>
        <pc:sldMkLst>
          <pc:docMk/>
          <pc:sldMk cId="2646967670" sldId="263"/>
        </pc:sldMkLst>
        <pc:spChg chg="add del mod">
          <ac:chgData name="Sebastián Gómez" userId="7dd6dbc866de1c9c" providerId="LiveId" clId="{B82E6B0B-9CC5-4E28-9E3E-7B7549EE6B92}" dt="2020-08-01T21:57:44.853" v="523" actId="478"/>
          <ac:spMkLst>
            <pc:docMk/>
            <pc:sldMk cId="2646967670" sldId="263"/>
            <ac:spMk id="4" creationId="{69C6861B-6BCB-4073-8E24-B76F0B5A2BFD}"/>
          </ac:spMkLst>
        </pc:spChg>
        <pc:spChg chg="add del mod">
          <ac:chgData name="Sebastián Gómez" userId="7dd6dbc866de1c9c" providerId="LiveId" clId="{B82E6B0B-9CC5-4E28-9E3E-7B7549EE6B92}" dt="2020-08-01T21:58:12.775" v="526" actId="478"/>
          <ac:spMkLst>
            <pc:docMk/>
            <pc:sldMk cId="2646967670" sldId="263"/>
            <ac:spMk id="5" creationId="{F3B51B4F-C2FE-4C31-AB27-CF7252DBE9D4}"/>
          </ac:spMkLst>
        </pc:spChg>
        <pc:spChg chg="del">
          <ac:chgData name="Sebastián Gómez" userId="7dd6dbc866de1c9c" providerId="LiveId" clId="{B82E6B0B-9CC5-4E28-9E3E-7B7549EE6B92}" dt="2020-08-01T21:57:42.217" v="522" actId="478"/>
          <ac:spMkLst>
            <pc:docMk/>
            <pc:sldMk cId="2646967670" sldId="263"/>
            <ac:spMk id="7" creationId="{A8C5DFD1-F797-457F-8EC0-25DDA4408599}"/>
          </ac:spMkLst>
        </pc:spChg>
        <pc:picChg chg="add mod">
          <ac:chgData name="Sebastián Gómez" userId="7dd6dbc866de1c9c" providerId="LiveId" clId="{B82E6B0B-9CC5-4E28-9E3E-7B7549EE6B92}" dt="2020-08-01T21:59:10.085" v="533" actId="1076"/>
          <ac:picMkLst>
            <pc:docMk/>
            <pc:sldMk cId="2646967670" sldId="263"/>
            <ac:picMk id="8" creationId="{C84EAD6C-E1CC-4CA0-891D-DC3D12B91CFD}"/>
          </ac:picMkLst>
        </pc:picChg>
        <pc:picChg chg="mod">
          <ac:chgData name="Sebastián Gómez" userId="7dd6dbc866de1c9c" providerId="LiveId" clId="{B82E6B0B-9CC5-4E28-9E3E-7B7549EE6B92}" dt="2020-08-01T21:57:38.610" v="521" actId="1076"/>
          <ac:picMkLst>
            <pc:docMk/>
            <pc:sldMk cId="2646967670" sldId="263"/>
            <ac:picMk id="9" creationId="{C367FED9-DCF1-41FE-9F07-4C9863E6DBA0}"/>
          </ac:picMkLst>
        </pc:picChg>
      </pc:sldChg>
      <pc:sldChg chg="addSp modSp add modTransition modAnim">
        <pc:chgData name="Sebastián Gómez" userId="7dd6dbc866de1c9c" providerId="LiveId" clId="{B82E6B0B-9CC5-4E28-9E3E-7B7549EE6B92}" dt="2020-08-01T22:02:26.689" v="562"/>
        <pc:sldMkLst>
          <pc:docMk/>
          <pc:sldMk cId="3480723436" sldId="264"/>
        </pc:sldMkLst>
        <pc:picChg chg="add mod">
          <ac:chgData name="Sebastián Gómez" userId="7dd6dbc866de1c9c" providerId="LiveId" clId="{B82E6B0B-9CC5-4E28-9E3E-7B7549EE6B92}" dt="2020-08-01T21:59:31.883" v="538" actId="1076"/>
          <ac:picMkLst>
            <pc:docMk/>
            <pc:sldMk cId="3480723436" sldId="264"/>
            <ac:picMk id="5" creationId="{2728E701-5BB6-4C22-980D-94FB8F4190DC}"/>
          </ac:picMkLst>
        </pc:picChg>
        <pc:picChg chg="add mod">
          <ac:chgData name="Sebastián Gómez" userId="7dd6dbc866de1c9c" providerId="LiveId" clId="{B82E6B0B-9CC5-4E28-9E3E-7B7549EE6B92}" dt="2020-08-01T21:59:38.318" v="540" actId="1076"/>
          <ac:picMkLst>
            <pc:docMk/>
            <pc:sldMk cId="3480723436" sldId="264"/>
            <ac:picMk id="6" creationId="{969DD629-FE9E-44F5-BC54-18287B34E98A}"/>
          </ac:picMkLst>
        </pc:picChg>
        <pc:picChg chg="add mod">
          <ac:chgData name="Sebastián Gómez" userId="7dd6dbc866de1c9c" providerId="LiveId" clId="{B82E6B0B-9CC5-4E28-9E3E-7B7549EE6B92}" dt="2020-08-01T21:59:42.622" v="542" actId="1076"/>
          <ac:picMkLst>
            <pc:docMk/>
            <pc:sldMk cId="3480723436" sldId="264"/>
            <ac:picMk id="7" creationId="{AB62733B-9A3A-45DE-8786-9E8B11A7D039}"/>
          </ac:picMkLst>
        </pc:picChg>
        <pc:picChg chg="mod">
          <ac:chgData name="Sebastián Gómez" userId="7dd6dbc866de1c9c" providerId="LiveId" clId="{B82E6B0B-9CC5-4E28-9E3E-7B7549EE6B92}" dt="2020-08-01T21:59:25.930" v="536" actId="1076"/>
          <ac:picMkLst>
            <pc:docMk/>
            <pc:sldMk cId="3480723436" sldId="264"/>
            <ac:picMk id="8" creationId="{C84EAD6C-E1CC-4CA0-891D-DC3D12B91CFD}"/>
          </ac:picMkLst>
        </pc:picChg>
        <pc:picChg chg="add mod">
          <ac:chgData name="Sebastián Gómez" userId="7dd6dbc866de1c9c" providerId="LiveId" clId="{B82E6B0B-9CC5-4E28-9E3E-7B7549EE6B92}" dt="2020-08-01T21:59:51.383" v="544" actId="1076"/>
          <ac:picMkLst>
            <pc:docMk/>
            <pc:sldMk cId="3480723436" sldId="264"/>
            <ac:picMk id="10" creationId="{7C28DAD5-AE75-4596-89A9-DFBBA77E65A4}"/>
          </ac:picMkLst>
        </pc:picChg>
        <pc:picChg chg="add mod">
          <ac:chgData name="Sebastián Gómez" userId="7dd6dbc866de1c9c" providerId="LiveId" clId="{B82E6B0B-9CC5-4E28-9E3E-7B7549EE6B92}" dt="2020-08-01T21:59:51.383" v="544" actId="1076"/>
          <ac:picMkLst>
            <pc:docMk/>
            <pc:sldMk cId="3480723436" sldId="264"/>
            <ac:picMk id="11" creationId="{668D4673-AAE7-477B-9109-519182ECA510}"/>
          </ac:picMkLst>
        </pc:picChg>
        <pc:picChg chg="add mod">
          <ac:chgData name="Sebastián Gómez" userId="7dd6dbc866de1c9c" providerId="LiveId" clId="{B82E6B0B-9CC5-4E28-9E3E-7B7549EE6B92}" dt="2020-08-01T21:59:51.383" v="544" actId="1076"/>
          <ac:picMkLst>
            <pc:docMk/>
            <pc:sldMk cId="3480723436" sldId="264"/>
            <ac:picMk id="12" creationId="{FC0E319F-F1F4-4156-B157-30B2B3311C5A}"/>
          </ac:picMkLst>
        </pc:picChg>
        <pc:picChg chg="add mod">
          <ac:chgData name="Sebastián Gómez" userId="7dd6dbc866de1c9c" providerId="LiveId" clId="{B82E6B0B-9CC5-4E28-9E3E-7B7549EE6B92}" dt="2020-08-01T21:59:51.383" v="544" actId="1076"/>
          <ac:picMkLst>
            <pc:docMk/>
            <pc:sldMk cId="3480723436" sldId="264"/>
            <ac:picMk id="13" creationId="{2C37DA10-E0FA-4BB8-B8E4-2F799981894C}"/>
          </ac:picMkLst>
        </pc:picChg>
        <pc:picChg chg="add mod">
          <ac:chgData name="Sebastián Gómez" userId="7dd6dbc866de1c9c" providerId="LiveId" clId="{B82E6B0B-9CC5-4E28-9E3E-7B7549EE6B92}" dt="2020-08-01T21:59:56.466" v="546" actId="1076"/>
          <ac:picMkLst>
            <pc:docMk/>
            <pc:sldMk cId="3480723436" sldId="264"/>
            <ac:picMk id="14" creationId="{C2ED2AA8-8658-4F54-BCF0-AEB19B11CA25}"/>
          </ac:picMkLst>
        </pc:picChg>
        <pc:picChg chg="add mod">
          <ac:chgData name="Sebastián Gómez" userId="7dd6dbc866de1c9c" providerId="LiveId" clId="{B82E6B0B-9CC5-4E28-9E3E-7B7549EE6B92}" dt="2020-08-01T21:59:56.466" v="546" actId="1076"/>
          <ac:picMkLst>
            <pc:docMk/>
            <pc:sldMk cId="3480723436" sldId="264"/>
            <ac:picMk id="15" creationId="{8C5636FA-2248-4EA9-8941-E9B9F23D2BE3}"/>
          </ac:picMkLst>
        </pc:picChg>
        <pc:picChg chg="add mod">
          <ac:chgData name="Sebastián Gómez" userId="7dd6dbc866de1c9c" providerId="LiveId" clId="{B82E6B0B-9CC5-4E28-9E3E-7B7549EE6B92}" dt="2020-08-01T21:59:56.466" v="546" actId="1076"/>
          <ac:picMkLst>
            <pc:docMk/>
            <pc:sldMk cId="3480723436" sldId="264"/>
            <ac:picMk id="16" creationId="{A02FD3DF-DF5A-4537-ACE7-0ABB9B007329}"/>
          </ac:picMkLst>
        </pc:picChg>
        <pc:picChg chg="add mod">
          <ac:chgData name="Sebastián Gómez" userId="7dd6dbc866de1c9c" providerId="LiveId" clId="{B82E6B0B-9CC5-4E28-9E3E-7B7549EE6B92}" dt="2020-08-01T21:59:56.466" v="546" actId="1076"/>
          <ac:picMkLst>
            <pc:docMk/>
            <pc:sldMk cId="3480723436" sldId="264"/>
            <ac:picMk id="17" creationId="{0FBEB0F7-AAC4-4048-A842-0BD1928577A9}"/>
          </ac:picMkLst>
        </pc:picChg>
      </pc:sldChg>
      <pc:sldChg chg="addSp delSp modSp add delAnim">
        <pc:chgData name="Sebastián Gómez" userId="7dd6dbc866de1c9c" providerId="LiveId" clId="{B82E6B0B-9CC5-4E28-9E3E-7B7549EE6B92}" dt="2020-08-01T22:41:00.187" v="1206" actId="255"/>
        <pc:sldMkLst>
          <pc:docMk/>
          <pc:sldMk cId="1620277563" sldId="265"/>
        </pc:sldMkLst>
        <pc:spChg chg="add mod">
          <ac:chgData name="Sebastián Gómez" userId="7dd6dbc866de1c9c" providerId="LiveId" clId="{B82E6B0B-9CC5-4E28-9E3E-7B7549EE6B92}" dt="2020-08-01T22:41:00.187" v="1206" actId="255"/>
          <ac:spMkLst>
            <pc:docMk/>
            <pc:sldMk cId="1620277563" sldId="265"/>
            <ac:spMk id="3" creationId="{19ECBDD8-64CE-4BDD-96A1-8890C66BE562}"/>
          </ac:spMkLst>
        </pc:spChg>
        <pc:spChg chg="del">
          <ac:chgData name="Sebastián Gómez" userId="7dd6dbc866de1c9c" providerId="LiveId" clId="{B82E6B0B-9CC5-4E28-9E3E-7B7549EE6B92}" dt="2020-08-01T22:15:25.288" v="711" actId="478"/>
          <ac:spMkLst>
            <pc:docMk/>
            <pc:sldMk cId="1620277563" sldId="265"/>
            <ac:spMk id="7" creationId="{DC42F824-1C58-4D9A-A87D-35A810D39E80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8" creationId="{B6B55D39-188E-4F31-9278-92AA3B1869E8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9" creationId="{CD877473-4EA9-4ED7-9775-C109FE83EE16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10" creationId="{71549891-37B7-4127-AFB9-42F2EEB95D73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11" creationId="{F9A0EF0E-D878-42A6-84ED-6AB04E3D8D4F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12" creationId="{FC390A22-70D4-4440-8FDE-80ECFCE17A59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13" creationId="{7DA26889-E985-41AD-8547-E40653B33B65}"/>
          </ac:spMkLst>
        </pc:spChg>
        <pc:spChg chg="del mod">
          <ac:chgData name="Sebastián Gómez" userId="7dd6dbc866de1c9c" providerId="LiveId" clId="{B82E6B0B-9CC5-4E28-9E3E-7B7549EE6B92}" dt="2020-08-01T22:15:28.204" v="714" actId="478"/>
          <ac:spMkLst>
            <pc:docMk/>
            <pc:sldMk cId="1620277563" sldId="265"/>
            <ac:spMk id="14" creationId="{A7626B12-060B-4D1C-995D-A1BDA347684B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15" creationId="{387F65DE-C4BD-4261-BB52-093190401EDF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16" creationId="{D1187CEF-6ACE-4D92-8CB2-92945BDEEBD1}"/>
          </ac:spMkLst>
        </pc:spChg>
        <pc:spChg chg="del">
          <ac:chgData name="Sebastián Gómez" userId="7dd6dbc866de1c9c" providerId="LiveId" clId="{B82E6B0B-9CC5-4E28-9E3E-7B7549EE6B92}" dt="2020-08-01T22:15:30.707" v="715" actId="478"/>
          <ac:spMkLst>
            <pc:docMk/>
            <pc:sldMk cId="1620277563" sldId="265"/>
            <ac:spMk id="17" creationId="{9F1B36A7-6979-498C-BAD0-326002A9DEAD}"/>
          </ac:spMkLst>
        </pc:spChg>
        <pc:spChg chg="del">
          <ac:chgData name="Sebastián Gómez" userId="7dd6dbc866de1c9c" providerId="LiveId" clId="{B82E6B0B-9CC5-4E28-9E3E-7B7549EE6B92}" dt="2020-08-01T22:15:23.342" v="709" actId="478"/>
          <ac:spMkLst>
            <pc:docMk/>
            <pc:sldMk cId="1620277563" sldId="265"/>
            <ac:spMk id="29" creationId="{5A83DF08-8116-42D6-8B6C-1A2B1B91CEF2}"/>
          </ac:spMkLst>
        </pc:spChg>
        <pc:spChg chg="del">
          <ac:chgData name="Sebastián Gómez" userId="7dd6dbc866de1c9c" providerId="LiveId" clId="{B82E6B0B-9CC5-4E28-9E3E-7B7549EE6B92}" dt="2020-08-01T22:15:24.715" v="710" actId="478"/>
          <ac:spMkLst>
            <pc:docMk/>
            <pc:sldMk cId="1620277563" sldId="265"/>
            <ac:spMk id="30" creationId="{4F94D82E-F766-408E-BFF3-8959C9405B83}"/>
          </ac:spMkLst>
        </pc:spChg>
        <pc:grpChg chg="del">
          <ac:chgData name="Sebastián Gómez" userId="7dd6dbc866de1c9c" providerId="LiveId" clId="{B82E6B0B-9CC5-4E28-9E3E-7B7549EE6B92}" dt="2020-08-01T22:15:30.707" v="715" actId="478"/>
          <ac:grpSpMkLst>
            <pc:docMk/>
            <pc:sldMk cId="1620277563" sldId="265"/>
            <ac:grpSpMk id="21" creationId="{3D04E37A-95EA-4D74-8D94-7F95ACE7DF65}"/>
          </ac:grpSpMkLst>
        </pc:grpChg>
        <pc:grpChg chg="del">
          <ac:chgData name="Sebastián Gómez" userId="7dd6dbc866de1c9c" providerId="LiveId" clId="{B82E6B0B-9CC5-4E28-9E3E-7B7549EE6B92}" dt="2020-08-01T22:15:30.707" v="715" actId="478"/>
          <ac:grpSpMkLst>
            <pc:docMk/>
            <pc:sldMk cId="1620277563" sldId="265"/>
            <ac:grpSpMk id="22" creationId="{DF6C4178-FC3F-4C12-AFE0-D4421EAD31C7}"/>
          </ac:grpSpMkLst>
        </pc:grpChg>
        <pc:grpChg chg="del">
          <ac:chgData name="Sebastián Gómez" userId="7dd6dbc866de1c9c" providerId="LiveId" clId="{B82E6B0B-9CC5-4E28-9E3E-7B7549EE6B92}" dt="2020-08-01T22:15:30.707" v="715" actId="478"/>
          <ac:grpSpMkLst>
            <pc:docMk/>
            <pc:sldMk cId="1620277563" sldId="265"/>
            <ac:grpSpMk id="25" creationId="{97B51D59-A90D-4D4D-8FD3-6C63A98AA739}"/>
          </ac:grpSpMkLst>
        </pc:grpChg>
      </pc:sldChg>
      <pc:sldChg chg="addSp modSp add modAnim">
        <pc:chgData name="Sebastián Gómez" userId="7dd6dbc866de1c9c" providerId="LiveId" clId="{B82E6B0B-9CC5-4E28-9E3E-7B7549EE6B92}" dt="2020-08-01T22:40:52.572" v="1205" actId="255"/>
        <pc:sldMkLst>
          <pc:docMk/>
          <pc:sldMk cId="787071169" sldId="266"/>
        </pc:sldMkLst>
        <pc:spChg chg="mod">
          <ac:chgData name="Sebastián Gómez" userId="7dd6dbc866de1c9c" providerId="LiveId" clId="{B82E6B0B-9CC5-4E28-9E3E-7B7549EE6B92}" dt="2020-08-01T22:40:52.572" v="1205" actId="255"/>
          <ac:spMkLst>
            <pc:docMk/>
            <pc:sldMk cId="787071169" sldId="266"/>
            <ac:spMk id="3" creationId="{19ECBDD8-64CE-4BDD-96A1-8890C66BE562}"/>
          </ac:spMkLst>
        </pc:spChg>
        <pc:spChg chg="add mod">
          <ac:chgData name="Sebastián Gómez" userId="7dd6dbc866de1c9c" providerId="LiveId" clId="{B82E6B0B-9CC5-4E28-9E3E-7B7549EE6B92}" dt="2020-08-01T22:20:58.908" v="869" actId="20577"/>
          <ac:spMkLst>
            <pc:docMk/>
            <pc:sldMk cId="787071169" sldId="266"/>
            <ac:spMk id="4" creationId="{D8FC4B61-7F68-42BC-88F9-49D29EE6F3D8}"/>
          </ac:spMkLst>
        </pc:spChg>
        <pc:grpChg chg="add mod">
          <ac:chgData name="Sebastián Gómez" userId="7dd6dbc866de1c9c" providerId="LiveId" clId="{B82E6B0B-9CC5-4E28-9E3E-7B7549EE6B92}" dt="2020-08-01T22:21:29.583" v="871" actId="1076"/>
          <ac:grpSpMkLst>
            <pc:docMk/>
            <pc:sldMk cId="787071169" sldId="266"/>
            <ac:grpSpMk id="6" creationId="{3A3528C3-82C5-40A7-844A-5A1AE50E1992}"/>
          </ac:grpSpMkLst>
        </pc:grpChg>
      </pc:sldChg>
      <pc:sldChg chg="addSp delSp modSp add">
        <pc:chgData name="Sebastián Gómez" userId="7dd6dbc866de1c9c" providerId="LiveId" clId="{B82E6B0B-9CC5-4E28-9E3E-7B7549EE6B92}" dt="2020-08-01T22:40:45.383" v="1204" actId="255"/>
        <pc:sldMkLst>
          <pc:docMk/>
          <pc:sldMk cId="199480262" sldId="267"/>
        </pc:sldMkLst>
        <pc:spChg chg="mod">
          <ac:chgData name="Sebastián Gómez" userId="7dd6dbc866de1c9c" providerId="LiveId" clId="{B82E6B0B-9CC5-4E28-9E3E-7B7549EE6B92}" dt="2020-08-01T22:40:45.383" v="1204" actId="255"/>
          <ac:spMkLst>
            <pc:docMk/>
            <pc:sldMk cId="199480262" sldId="267"/>
            <ac:spMk id="3" creationId="{19ECBDD8-64CE-4BDD-96A1-8890C66BE562}"/>
          </ac:spMkLst>
        </pc:spChg>
        <pc:spChg chg="mod">
          <ac:chgData name="Sebastián Gómez" userId="7dd6dbc866de1c9c" providerId="LiveId" clId="{B82E6B0B-9CC5-4E28-9E3E-7B7549EE6B92}" dt="2020-08-01T22:24:42.131" v="899" actId="14100"/>
          <ac:spMkLst>
            <pc:docMk/>
            <pc:sldMk cId="199480262" sldId="267"/>
            <ac:spMk id="4" creationId="{D8FC4B61-7F68-42BC-88F9-49D29EE6F3D8}"/>
          </ac:spMkLst>
        </pc:spChg>
        <pc:spChg chg="add mod">
          <ac:chgData name="Sebastián Gómez" userId="7dd6dbc866de1c9c" providerId="LiveId" clId="{B82E6B0B-9CC5-4E28-9E3E-7B7549EE6B92}" dt="2020-08-01T22:25:03.427" v="903" actId="6549"/>
          <ac:spMkLst>
            <pc:docMk/>
            <pc:sldMk cId="199480262" sldId="267"/>
            <ac:spMk id="10" creationId="{C7F92668-B0D2-4FA5-A0BD-786C0A2BBC5C}"/>
          </ac:spMkLst>
        </pc:spChg>
        <pc:grpChg chg="del">
          <ac:chgData name="Sebastián Gómez" userId="7dd6dbc866de1c9c" providerId="LiveId" clId="{B82E6B0B-9CC5-4E28-9E3E-7B7549EE6B92}" dt="2020-08-01T22:22:11.240" v="873" actId="478"/>
          <ac:grpSpMkLst>
            <pc:docMk/>
            <pc:sldMk cId="199480262" sldId="267"/>
            <ac:grpSpMk id="6" creationId="{3A3528C3-82C5-40A7-844A-5A1AE50E1992}"/>
          </ac:grpSpMkLst>
        </pc:grpChg>
        <pc:graphicFrameChg chg="add del">
          <ac:chgData name="Sebastián Gómez" userId="7dd6dbc866de1c9c" providerId="LiveId" clId="{B82E6B0B-9CC5-4E28-9E3E-7B7549EE6B92}" dt="2020-08-01T22:23:18.066" v="889"/>
          <ac:graphicFrameMkLst>
            <pc:docMk/>
            <pc:sldMk cId="199480262" sldId="267"/>
            <ac:graphicFrameMk id="9" creationId="{BFE9DF94-F263-48F4-8300-450D9BB46301}"/>
          </ac:graphicFrameMkLst>
        </pc:graphicFrameChg>
      </pc:sldChg>
      <pc:sldChg chg="addSp delSp modSp add">
        <pc:chgData name="Sebastián Gómez" userId="7dd6dbc866de1c9c" providerId="LiveId" clId="{B82E6B0B-9CC5-4E28-9E3E-7B7549EE6B92}" dt="2020-08-01T22:40:38.992" v="1203" actId="255"/>
        <pc:sldMkLst>
          <pc:docMk/>
          <pc:sldMk cId="1453999267" sldId="268"/>
        </pc:sldMkLst>
        <pc:spChg chg="mod">
          <ac:chgData name="Sebastián Gómez" userId="7dd6dbc866de1c9c" providerId="LiveId" clId="{B82E6B0B-9CC5-4E28-9E3E-7B7549EE6B92}" dt="2020-08-01T22:40:38.992" v="1203" actId="255"/>
          <ac:spMkLst>
            <pc:docMk/>
            <pc:sldMk cId="1453999267" sldId="268"/>
            <ac:spMk id="3" creationId="{19ECBDD8-64CE-4BDD-96A1-8890C66BE562}"/>
          </ac:spMkLst>
        </pc:spChg>
        <pc:spChg chg="del">
          <ac:chgData name="Sebastián Gómez" userId="7dd6dbc866de1c9c" providerId="LiveId" clId="{B82E6B0B-9CC5-4E28-9E3E-7B7549EE6B92}" dt="2020-08-01T22:26:41.448" v="918" actId="478"/>
          <ac:spMkLst>
            <pc:docMk/>
            <pc:sldMk cId="1453999267" sldId="268"/>
            <ac:spMk id="4" creationId="{D8FC4B61-7F68-42BC-88F9-49D29EE6F3D8}"/>
          </ac:spMkLst>
        </pc:spChg>
        <pc:spChg chg="mod">
          <ac:chgData name="Sebastián Gómez" userId="7dd6dbc866de1c9c" providerId="LiveId" clId="{B82E6B0B-9CC5-4E28-9E3E-7B7549EE6B92}" dt="2020-08-01T22:27:01.088" v="923" actId="6549"/>
          <ac:spMkLst>
            <pc:docMk/>
            <pc:sldMk cId="1453999267" sldId="268"/>
            <ac:spMk id="10" creationId="{C7F92668-B0D2-4FA5-A0BD-786C0A2BBC5C}"/>
          </ac:spMkLst>
        </pc:spChg>
        <pc:graphicFrameChg chg="add del">
          <ac:chgData name="Sebastián Gómez" userId="7dd6dbc866de1c9c" providerId="LiveId" clId="{B82E6B0B-9CC5-4E28-9E3E-7B7549EE6B92}" dt="2020-08-01T22:26:38.159" v="916"/>
          <ac:graphicFrameMkLst>
            <pc:docMk/>
            <pc:sldMk cId="1453999267" sldId="268"/>
            <ac:graphicFrameMk id="6" creationId="{7A66F6DE-490E-4BFD-9EDA-70851CDD8DCD}"/>
          </ac:graphicFrameMkLst>
        </pc:graphicFrameChg>
      </pc:sldChg>
      <pc:sldChg chg="addSp delSp modSp add">
        <pc:chgData name="Sebastián Gómez" userId="7dd6dbc866de1c9c" providerId="LiveId" clId="{B82E6B0B-9CC5-4E28-9E3E-7B7549EE6B92}" dt="2020-08-01T22:40:33.594" v="1202" actId="255"/>
        <pc:sldMkLst>
          <pc:docMk/>
          <pc:sldMk cId="176492503" sldId="269"/>
        </pc:sldMkLst>
        <pc:spChg chg="mod">
          <ac:chgData name="Sebastián Gómez" userId="7dd6dbc866de1c9c" providerId="LiveId" clId="{B82E6B0B-9CC5-4E28-9E3E-7B7549EE6B92}" dt="2020-08-01T22:40:33.594" v="1202" actId="255"/>
          <ac:spMkLst>
            <pc:docMk/>
            <pc:sldMk cId="176492503" sldId="269"/>
            <ac:spMk id="3" creationId="{19ECBDD8-64CE-4BDD-96A1-8890C66BE562}"/>
          </ac:spMkLst>
        </pc:spChg>
        <pc:spChg chg="mod">
          <ac:chgData name="Sebastián Gómez" userId="7dd6dbc866de1c9c" providerId="LiveId" clId="{B82E6B0B-9CC5-4E28-9E3E-7B7549EE6B92}" dt="2020-08-01T22:27:56.713" v="940"/>
          <ac:spMkLst>
            <pc:docMk/>
            <pc:sldMk cId="176492503" sldId="269"/>
            <ac:spMk id="10" creationId="{C7F92668-B0D2-4FA5-A0BD-786C0A2BBC5C}"/>
          </ac:spMkLst>
        </pc:spChg>
        <pc:graphicFrameChg chg="add del">
          <ac:chgData name="Sebastián Gómez" userId="7dd6dbc866de1c9c" providerId="LiveId" clId="{B82E6B0B-9CC5-4E28-9E3E-7B7549EE6B92}" dt="2020-08-01T22:27:56.704" v="939"/>
          <ac:graphicFrameMkLst>
            <pc:docMk/>
            <pc:sldMk cId="176492503" sldId="269"/>
            <ac:graphicFrameMk id="4" creationId="{53EBEB79-CD51-460F-9521-2B6BABD85734}"/>
          </ac:graphicFrameMkLst>
        </pc:graphicFrameChg>
      </pc:sldChg>
      <pc:sldChg chg="addSp delSp modSp add">
        <pc:chgData name="Sebastián Gómez" userId="7dd6dbc866de1c9c" providerId="LiveId" clId="{B82E6B0B-9CC5-4E28-9E3E-7B7549EE6B92}" dt="2020-08-01T22:40:28.467" v="1201" actId="255"/>
        <pc:sldMkLst>
          <pc:docMk/>
          <pc:sldMk cId="256293213" sldId="270"/>
        </pc:sldMkLst>
        <pc:spChg chg="mod">
          <ac:chgData name="Sebastián Gómez" userId="7dd6dbc866de1c9c" providerId="LiveId" clId="{B82E6B0B-9CC5-4E28-9E3E-7B7549EE6B92}" dt="2020-08-01T22:40:28.467" v="1201" actId="255"/>
          <ac:spMkLst>
            <pc:docMk/>
            <pc:sldMk cId="256293213" sldId="270"/>
            <ac:spMk id="3" creationId="{19ECBDD8-64CE-4BDD-96A1-8890C66BE562}"/>
          </ac:spMkLst>
        </pc:spChg>
        <pc:spChg chg="mod">
          <ac:chgData name="Sebastián Gómez" userId="7dd6dbc866de1c9c" providerId="LiveId" clId="{B82E6B0B-9CC5-4E28-9E3E-7B7549EE6B92}" dt="2020-08-01T22:29:49.608" v="954" actId="6549"/>
          <ac:spMkLst>
            <pc:docMk/>
            <pc:sldMk cId="256293213" sldId="270"/>
            <ac:spMk id="10" creationId="{C7F92668-B0D2-4FA5-A0BD-786C0A2BBC5C}"/>
          </ac:spMkLst>
        </pc:spChg>
        <pc:graphicFrameChg chg="add del">
          <ac:chgData name="Sebastián Gómez" userId="7dd6dbc866de1c9c" providerId="LiveId" clId="{B82E6B0B-9CC5-4E28-9E3E-7B7549EE6B92}" dt="2020-08-01T22:29:31.260" v="950"/>
          <ac:graphicFrameMkLst>
            <pc:docMk/>
            <pc:sldMk cId="256293213" sldId="270"/>
            <ac:graphicFrameMk id="4" creationId="{83E5F226-7CCF-4960-93BE-2D5D5BEE946E}"/>
          </ac:graphicFrameMkLst>
        </pc:graphicFrameChg>
      </pc:sldChg>
      <pc:sldChg chg="modSp add">
        <pc:chgData name="Sebastián Gómez" userId="7dd6dbc866de1c9c" providerId="LiveId" clId="{B82E6B0B-9CC5-4E28-9E3E-7B7549EE6B92}" dt="2020-08-01T22:33:29.472" v="987" actId="20577"/>
        <pc:sldMkLst>
          <pc:docMk/>
          <pc:sldMk cId="3604152383" sldId="271"/>
        </pc:sldMkLst>
        <pc:spChg chg="mod">
          <ac:chgData name="Sebastián Gómez" userId="7dd6dbc866de1c9c" providerId="LiveId" clId="{B82E6B0B-9CC5-4E28-9E3E-7B7549EE6B92}" dt="2020-08-01T22:33:22.538" v="977" actId="20577"/>
          <ac:spMkLst>
            <pc:docMk/>
            <pc:sldMk cId="3604152383" sldId="271"/>
            <ac:spMk id="2" creationId="{AD6111DD-8436-4F99-8E60-596DC489BA9F}"/>
          </ac:spMkLst>
        </pc:spChg>
        <pc:spChg chg="mod">
          <ac:chgData name="Sebastián Gómez" userId="7dd6dbc866de1c9c" providerId="LiveId" clId="{B82E6B0B-9CC5-4E28-9E3E-7B7549EE6B92}" dt="2020-08-01T22:33:29.472" v="987" actId="20577"/>
          <ac:spMkLst>
            <pc:docMk/>
            <pc:sldMk cId="3604152383" sldId="271"/>
            <ac:spMk id="3" creationId="{3275F791-8F87-42B0-A57F-FB6D507272DD}"/>
          </ac:spMkLst>
        </pc:spChg>
      </pc:sldChg>
      <pc:sldChg chg="addSp delSp modSp add setBg">
        <pc:chgData name="Sebastián Gómez" userId="7dd6dbc866de1c9c" providerId="LiveId" clId="{B82E6B0B-9CC5-4E28-9E3E-7B7549EE6B92}" dt="2020-08-02T18:57:59.202" v="1214" actId="1076"/>
        <pc:sldMkLst>
          <pc:docMk/>
          <pc:sldMk cId="569992644" sldId="272"/>
        </pc:sldMkLst>
        <pc:spChg chg="del mod">
          <ac:chgData name="Sebastián Gómez" userId="7dd6dbc866de1c9c" providerId="LiveId" clId="{B82E6B0B-9CC5-4E28-9E3E-7B7549EE6B92}" dt="2020-08-01T22:37:57.022" v="1003" actId="478"/>
          <ac:spMkLst>
            <pc:docMk/>
            <pc:sldMk cId="569992644" sldId="272"/>
            <ac:spMk id="2" creationId="{C82380D9-40A6-40D9-8893-32C2B1612CE0}"/>
          </ac:spMkLst>
        </pc:spChg>
        <pc:spChg chg="mod">
          <ac:chgData name="Sebastián Gómez" userId="7dd6dbc866de1c9c" providerId="LiveId" clId="{B82E6B0B-9CC5-4E28-9E3E-7B7549EE6B92}" dt="2020-08-01T22:40:13.561" v="1200" actId="14100"/>
          <ac:spMkLst>
            <pc:docMk/>
            <pc:sldMk cId="569992644" sldId="272"/>
            <ac:spMk id="3" creationId="{1F0A9842-BC05-4951-969E-0A43E5249EE3}"/>
          </ac:spMkLst>
        </pc:spChg>
        <pc:spChg chg="add del mod">
          <ac:chgData name="Sebastián Gómez" userId="7dd6dbc866de1c9c" providerId="LiveId" clId="{B82E6B0B-9CC5-4E28-9E3E-7B7549EE6B92}" dt="2020-08-01T22:38:03.545" v="1004" actId="478"/>
          <ac:spMkLst>
            <pc:docMk/>
            <pc:sldMk cId="569992644" sldId="272"/>
            <ac:spMk id="8" creationId="{22548E67-CC48-45C5-B5BC-3E27F7AAFCE7}"/>
          </ac:spMkLst>
        </pc:spChg>
        <pc:picChg chg="del">
          <ac:chgData name="Sebastián Gómez" userId="7dd6dbc866de1c9c" providerId="LiveId" clId="{B82E6B0B-9CC5-4E28-9E3E-7B7549EE6B92}" dt="2020-08-01T22:36:44.648" v="996" actId="478"/>
          <ac:picMkLst>
            <pc:docMk/>
            <pc:sldMk cId="569992644" sldId="272"/>
            <ac:picMk id="5" creationId="{3924E61C-B9AD-4C46-B447-68BF4A359A28}"/>
          </ac:picMkLst>
        </pc:picChg>
        <pc:picChg chg="add mod">
          <ac:chgData name="Sebastián Gómez" userId="7dd6dbc866de1c9c" providerId="LiveId" clId="{B82E6B0B-9CC5-4E28-9E3E-7B7549EE6B92}" dt="2020-08-02T18:57:59.202" v="1214" actId="1076"/>
          <ac:picMkLst>
            <pc:docMk/>
            <pc:sldMk cId="569992644" sldId="272"/>
            <ac:picMk id="6" creationId="{FFC6BE43-A154-4C0B-B456-E917C1CED0E8}"/>
          </ac:picMkLst>
        </pc:picChg>
      </pc:sldChg>
      <pc:sldChg chg="addSp delSp modSp add modTransition">
        <pc:chgData name="Sebastián Gómez" userId="7dd6dbc866de1c9c" providerId="LiveId" clId="{B82E6B0B-9CC5-4E28-9E3E-7B7549EE6B92}" dt="2020-08-02T20:40:38.410" v="1242"/>
        <pc:sldMkLst>
          <pc:docMk/>
          <pc:sldMk cId="2132407465" sldId="273"/>
        </pc:sldMkLst>
        <pc:spChg chg="del">
          <ac:chgData name="Sebastián Gómez" userId="7dd6dbc866de1c9c" providerId="LiveId" clId="{B82E6B0B-9CC5-4E28-9E3E-7B7549EE6B92}" dt="2020-08-02T18:58:07.362" v="1217" actId="478"/>
          <ac:spMkLst>
            <pc:docMk/>
            <pc:sldMk cId="2132407465" sldId="273"/>
            <ac:spMk id="3" creationId="{1F0A9842-BC05-4951-969E-0A43E5249EE3}"/>
          </ac:spMkLst>
        </pc:spChg>
        <pc:spChg chg="add del mod">
          <ac:chgData name="Sebastián Gómez" userId="7dd6dbc866de1c9c" providerId="LiveId" clId="{B82E6B0B-9CC5-4E28-9E3E-7B7549EE6B92}" dt="2020-08-02T18:58:09.764" v="1218" actId="478"/>
          <ac:spMkLst>
            <pc:docMk/>
            <pc:sldMk cId="2132407465" sldId="273"/>
            <ac:spMk id="4" creationId="{C4C17A24-5FD9-4EBE-B3EA-79365137A044}"/>
          </ac:spMkLst>
        </pc:spChg>
        <pc:picChg chg="add mod">
          <ac:chgData name="Sebastián Gómez" userId="7dd6dbc866de1c9c" providerId="LiveId" clId="{B82E6B0B-9CC5-4E28-9E3E-7B7549EE6B92}" dt="2020-08-02T18:58:58.303" v="1224" actId="1076"/>
          <ac:picMkLst>
            <pc:docMk/>
            <pc:sldMk cId="2132407465" sldId="273"/>
            <ac:picMk id="7" creationId="{88A7875A-291F-4A55-9C86-C5B5D6368553}"/>
          </ac:picMkLst>
        </pc:picChg>
      </pc:sldChg>
      <pc:sldChg chg="addSp delSp modSp add del">
        <pc:chgData name="Sebastián Gómez" userId="7dd6dbc866de1c9c" providerId="LiveId" clId="{B82E6B0B-9CC5-4E28-9E3E-7B7549EE6B92}" dt="2020-08-02T18:58:01.767" v="1215" actId="2696"/>
        <pc:sldMkLst>
          <pc:docMk/>
          <pc:sldMk cId="3455799153" sldId="273"/>
        </pc:sldMkLst>
        <pc:spChg chg="del">
          <ac:chgData name="Sebastián Gómez" userId="7dd6dbc866de1c9c" providerId="LiveId" clId="{B82E6B0B-9CC5-4E28-9E3E-7B7549EE6B92}" dt="2020-08-02T18:57:45.564" v="1211" actId="478"/>
          <ac:spMkLst>
            <pc:docMk/>
            <pc:sldMk cId="3455799153" sldId="273"/>
            <ac:spMk id="3" creationId="{1F0A9842-BC05-4951-969E-0A43E5249EE3}"/>
          </ac:spMkLst>
        </pc:spChg>
        <pc:spChg chg="add del mod">
          <ac:chgData name="Sebastián Gómez" userId="7dd6dbc866de1c9c" providerId="LiveId" clId="{B82E6B0B-9CC5-4E28-9E3E-7B7549EE6B92}" dt="2020-08-02T18:57:48.793" v="1212" actId="478"/>
          <ac:spMkLst>
            <pc:docMk/>
            <pc:sldMk cId="3455799153" sldId="273"/>
            <ac:spMk id="4" creationId="{D3A694D2-330B-4DD0-83E2-3282620D3838}"/>
          </ac:spMkLst>
        </pc:spChg>
      </pc:sldChg>
      <pc:sldChg chg="addSp modSp add modTransition">
        <pc:chgData name="Sebastián Gómez" userId="7dd6dbc866de1c9c" providerId="LiveId" clId="{B82E6B0B-9CC5-4E28-9E3E-7B7549EE6B92}" dt="2020-08-02T20:40:36.242" v="1241"/>
        <pc:sldMkLst>
          <pc:docMk/>
          <pc:sldMk cId="157495021" sldId="274"/>
        </pc:sldMkLst>
        <pc:picChg chg="add mod">
          <ac:chgData name="Sebastián Gómez" userId="7dd6dbc866de1c9c" providerId="LiveId" clId="{B82E6B0B-9CC5-4E28-9E3E-7B7549EE6B92}" dt="2020-08-02T20:40:27.960" v="1240" actId="1076"/>
          <ac:picMkLst>
            <pc:docMk/>
            <pc:sldMk cId="157495021" sldId="274"/>
            <ac:picMk id="3" creationId="{39F567FB-0620-4830-B41A-C01C02F1E120}"/>
          </ac:picMkLst>
        </pc:picChg>
        <pc:picChg chg="mod">
          <ac:chgData name="Sebastián Gómez" userId="7dd6dbc866de1c9c" providerId="LiveId" clId="{B82E6B0B-9CC5-4E28-9E3E-7B7549EE6B92}" dt="2020-08-02T20:40:18.928" v="1236" actId="1076"/>
          <ac:picMkLst>
            <pc:docMk/>
            <pc:sldMk cId="157495021" sldId="274"/>
            <ac:picMk id="7" creationId="{88A7875A-291F-4A55-9C86-C5B5D6368553}"/>
          </ac:picMkLst>
        </pc:picChg>
      </pc:sldChg>
      <pc:sldChg chg="addSp delSp modSp add del">
        <pc:chgData name="Sebastián Gómez" userId="7dd6dbc866de1c9c" providerId="LiveId" clId="{B82E6B0B-9CC5-4E28-9E3E-7B7549EE6B92}" dt="2020-08-02T20:40:07.562" v="1233" actId="2696"/>
        <pc:sldMkLst>
          <pc:docMk/>
          <pc:sldMk cId="3683181714" sldId="274"/>
        </pc:sldMkLst>
        <pc:picChg chg="add del mod">
          <ac:chgData name="Sebastián Gómez" userId="7dd6dbc866de1c9c" providerId="LiveId" clId="{B82E6B0B-9CC5-4E28-9E3E-7B7549EE6B92}" dt="2020-08-02T20:36:40.398" v="1232" actId="478"/>
          <ac:picMkLst>
            <pc:docMk/>
            <pc:sldMk cId="3683181714" sldId="274"/>
            <ac:picMk id="3" creationId="{218B5996-A01A-4E10-BFD4-F3FC8B58388B}"/>
          </ac:picMkLst>
        </pc:picChg>
        <pc:picChg chg="del">
          <ac:chgData name="Sebastián Gómez" userId="7dd6dbc866de1c9c" providerId="LiveId" clId="{B82E6B0B-9CC5-4E28-9E3E-7B7549EE6B92}" dt="2020-08-02T20:35:32.409" v="1226" actId="478"/>
          <ac:picMkLst>
            <pc:docMk/>
            <pc:sldMk cId="3683181714" sldId="274"/>
            <ac:picMk id="7" creationId="{88A7875A-291F-4A55-9C86-C5B5D6368553}"/>
          </ac:picMkLst>
        </pc:picChg>
      </pc:sldChg>
      <pc:sldChg chg="addSp delSp modSp add">
        <pc:chgData name="Sebastián Gómez" userId="7dd6dbc866de1c9c" providerId="LiveId" clId="{B82E6B0B-9CC5-4E28-9E3E-7B7549EE6B92}" dt="2020-08-02T20:41:34.380" v="1248" actId="1076"/>
        <pc:sldMkLst>
          <pc:docMk/>
          <pc:sldMk cId="4051527880" sldId="275"/>
        </pc:sldMkLst>
        <pc:picChg chg="del">
          <ac:chgData name="Sebastián Gómez" userId="7dd6dbc866de1c9c" providerId="LiveId" clId="{B82E6B0B-9CC5-4E28-9E3E-7B7549EE6B92}" dt="2020-08-02T20:40:51.577" v="1244" actId="478"/>
          <ac:picMkLst>
            <pc:docMk/>
            <pc:sldMk cId="4051527880" sldId="275"/>
            <ac:picMk id="3" creationId="{39F567FB-0620-4830-B41A-C01C02F1E120}"/>
          </ac:picMkLst>
        </pc:picChg>
        <pc:picChg chg="add mod">
          <ac:chgData name="Sebastián Gómez" userId="7dd6dbc866de1c9c" providerId="LiveId" clId="{B82E6B0B-9CC5-4E28-9E3E-7B7549EE6B92}" dt="2020-08-02T20:41:34.380" v="1248" actId="1076"/>
          <ac:picMkLst>
            <pc:docMk/>
            <pc:sldMk cId="4051527880" sldId="275"/>
            <ac:picMk id="4" creationId="{ADD43B4F-FF3C-4A32-B009-9A2857FAF80D}"/>
          </ac:picMkLst>
        </pc:picChg>
      </pc:sldChg>
      <pc:sldChg chg="addSp delSp modSp add">
        <pc:chgData name="Sebastián Gómez" userId="7dd6dbc866de1c9c" providerId="LiveId" clId="{B82E6B0B-9CC5-4E28-9E3E-7B7549EE6B92}" dt="2020-08-02T20:43:02.343" v="1255" actId="1076"/>
        <pc:sldMkLst>
          <pc:docMk/>
          <pc:sldMk cId="2803468056" sldId="276"/>
        </pc:sldMkLst>
        <pc:picChg chg="add mod">
          <ac:chgData name="Sebastián Gómez" userId="7dd6dbc866de1c9c" providerId="LiveId" clId="{B82E6B0B-9CC5-4E28-9E3E-7B7549EE6B92}" dt="2020-08-02T20:42:49.221" v="1254" actId="1076"/>
          <ac:picMkLst>
            <pc:docMk/>
            <pc:sldMk cId="2803468056" sldId="276"/>
            <ac:picMk id="3" creationId="{21155012-2DF0-4B43-B338-E40D0102BBF5}"/>
          </ac:picMkLst>
        </pc:picChg>
        <pc:picChg chg="del">
          <ac:chgData name="Sebastián Gómez" userId="7dd6dbc866de1c9c" providerId="LiveId" clId="{B82E6B0B-9CC5-4E28-9E3E-7B7549EE6B92}" dt="2020-08-02T20:41:52.522" v="1250" actId="478"/>
          <ac:picMkLst>
            <pc:docMk/>
            <pc:sldMk cId="2803468056" sldId="276"/>
            <ac:picMk id="4" creationId="{ADD43B4F-FF3C-4A32-B009-9A2857FAF80D}"/>
          </ac:picMkLst>
        </pc:picChg>
        <pc:picChg chg="mod">
          <ac:chgData name="Sebastián Gómez" userId="7dd6dbc866de1c9c" providerId="LiveId" clId="{B82E6B0B-9CC5-4E28-9E3E-7B7549EE6B92}" dt="2020-08-02T20:43:02.343" v="1255" actId="1076"/>
          <ac:picMkLst>
            <pc:docMk/>
            <pc:sldMk cId="2803468056" sldId="276"/>
            <ac:picMk id="6" creationId="{FFC6BE43-A154-4C0B-B456-E917C1CED0E8}"/>
          </ac:picMkLst>
        </pc:picChg>
      </pc:sldChg>
      <pc:sldChg chg="add ord">
        <pc:chgData name="Sebastián Gómez" userId="7dd6dbc866de1c9c" providerId="LiveId" clId="{B82E6B0B-9CC5-4E28-9E3E-7B7549EE6B92}" dt="2020-08-02T20:50:47.505" v="1257"/>
        <pc:sldMkLst>
          <pc:docMk/>
          <pc:sldMk cId="1587379962" sldId="277"/>
        </pc:sldMkLst>
      </pc:sldChg>
      <pc:sldChg chg="delSp add del">
        <pc:chgData name="Sebastián Gómez" userId="7dd6dbc866de1c9c" providerId="LiveId" clId="{B82E6B0B-9CC5-4E28-9E3E-7B7549EE6B92}" dt="2020-08-02T20:53:06.700" v="1261" actId="2696"/>
        <pc:sldMkLst>
          <pc:docMk/>
          <pc:sldMk cId="2906797752" sldId="278"/>
        </pc:sldMkLst>
        <pc:spChg chg="del">
          <ac:chgData name="Sebastián Gómez" userId="7dd6dbc866de1c9c" providerId="LiveId" clId="{B82E6B0B-9CC5-4E28-9E3E-7B7549EE6B92}" dt="2020-08-02T20:52:56.706" v="1259" actId="478"/>
          <ac:spMkLst>
            <pc:docMk/>
            <pc:sldMk cId="2906797752" sldId="278"/>
            <ac:spMk id="2" creationId="{0C1009AF-B52C-4217-A222-9DFEAAFB2F3F}"/>
          </ac:spMkLst>
        </pc:spChg>
        <pc:spChg chg="del">
          <ac:chgData name="Sebastián Gómez" userId="7dd6dbc866de1c9c" providerId="LiveId" clId="{B82E6B0B-9CC5-4E28-9E3E-7B7549EE6B92}" dt="2020-08-02T20:52:59.446" v="1260" actId="478"/>
          <ac:spMkLst>
            <pc:docMk/>
            <pc:sldMk cId="2906797752" sldId="278"/>
            <ac:spMk id="3" creationId="{F3908F09-5E69-45A9-89C4-E3DB38586C71}"/>
          </ac:spMkLst>
        </pc:spChg>
      </pc:sldChg>
      <pc:sldChg chg="addSp delSp modSp add modAnim">
        <pc:chgData name="Sebastián Gómez" userId="7dd6dbc866de1c9c" providerId="LiveId" clId="{B82E6B0B-9CC5-4E28-9E3E-7B7549EE6B92}" dt="2020-08-02T21:18:39.243" v="1433" actId="20577"/>
        <pc:sldMkLst>
          <pc:docMk/>
          <pc:sldMk cId="4111377569" sldId="278"/>
        </pc:sldMkLst>
        <pc:spChg chg="mod">
          <ac:chgData name="Sebastián Gómez" userId="7dd6dbc866de1c9c" providerId="LiveId" clId="{B82E6B0B-9CC5-4E28-9E3E-7B7549EE6B92}" dt="2020-08-02T20:53:28.290" v="1279" actId="14100"/>
          <ac:spMkLst>
            <pc:docMk/>
            <pc:sldMk cId="4111377569" sldId="278"/>
            <ac:spMk id="3" creationId="{19ECBDD8-64CE-4BDD-96A1-8890C66BE562}"/>
          </ac:spMkLst>
        </pc:spChg>
        <pc:spChg chg="del">
          <ac:chgData name="Sebastián Gómez" userId="7dd6dbc866de1c9c" providerId="LiveId" clId="{B82E6B0B-9CC5-4E28-9E3E-7B7549EE6B92}" dt="2020-08-02T20:53:20.424" v="1277" actId="478"/>
          <ac:spMkLst>
            <pc:docMk/>
            <pc:sldMk cId="4111377569" sldId="278"/>
            <ac:spMk id="10" creationId="{C7F92668-B0D2-4FA5-A0BD-786C0A2BBC5C}"/>
          </ac:spMkLst>
        </pc:spChg>
        <pc:spChg chg="add mod">
          <ac:chgData name="Sebastián Gómez" userId="7dd6dbc866de1c9c" providerId="LiveId" clId="{B82E6B0B-9CC5-4E28-9E3E-7B7549EE6B92}" dt="2020-08-02T21:16:12.574" v="1384" actId="1076"/>
          <ac:spMkLst>
            <pc:docMk/>
            <pc:sldMk cId="4111377569" sldId="278"/>
            <ac:spMk id="26" creationId="{1EF82361-C5E6-4393-8AEA-D302B4818017}"/>
          </ac:spMkLst>
        </pc:spChg>
        <pc:spChg chg="add mod">
          <ac:chgData name="Sebastián Gómez" userId="7dd6dbc866de1c9c" providerId="LiveId" clId="{B82E6B0B-9CC5-4E28-9E3E-7B7549EE6B92}" dt="2020-08-02T21:16:35.295" v="1391" actId="1076"/>
          <ac:spMkLst>
            <pc:docMk/>
            <pc:sldMk cId="4111377569" sldId="278"/>
            <ac:spMk id="27" creationId="{DAEC016D-84D9-4E81-B53F-02D6B9BD91B3}"/>
          </ac:spMkLst>
        </pc:spChg>
        <pc:spChg chg="add mod">
          <ac:chgData name="Sebastián Gómez" userId="7dd6dbc866de1c9c" providerId="LiveId" clId="{B82E6B0B-9CC5-4E28-9E3E-7B7549EE6B92}" dt="2020-08-02T21:17:04.634" v="1401" actId="1076"/>
          <ac:spMkLst>
            <pc:docMk/>
            <pc:sldMk cId="4111377569" sldId="278"/>
            <ac:spMk id="28" creationId="{ABC137F6-28C6-4649-AA9B-AF7F25061145}"/>
          </ac:spMkLst>
        </pc:spChg>
        <pc:spChg chg="add mod">
          <ac:chgData name="Sebastián Gómez" userId="7dd6dbc866de1c9c" providerId="LiveId" clId="{B82E6B0B-9CC5-4E28-9E3E-7B7549EE6B92}" dt="2020-08-02T21:17:33.183" v="1414" actId="1076"/>
          <ac:spMkLst>
            <pc:docMk/>
            <pc:sldMk cId="4111377569" sldId="278"/>
            <ac:spMk id="29" creationId="{51B84FDB-2B01-43A6-A77D-E59C01522993}"/>
          </ac:spMkLst>
        </pc:spChg>
        <pc:spChg chg="add mod">
          <ac:chgData name="Sebastián Gómez" userId="7dd6dbc866de1c9c" providerId="LiveId" clId="{B82E6B0B-9CC5-4E28-9E3E-7B7549EE6B92}" dt="2020-08-02T21:18:00.165" v="1421" actId="1076"/>
          <ac:spMkLst>
            <pc:docMk/>
            <pc:sldMk cId="4111377569" sldId="278"/>
            <ac:spMk id="30" creationId="{D681573B-7E2F-4528-A24A-9C187C513250}"/>
          </ac:spMkLst>
        </pc:spChg>
        <pc:spChg chg="add mod">
          <ac:chgData name="Sebastián Gómez" userId="7dd6dbc866de1c9c" providerId="LiveId" clId="{B82E6B0B-9CC5-4E28-9E3E-7B7549EE6B92}" dt="2020-08-02T21:18:12.173" v="1426" actId="20577"/>
          <ac:spMkLst>
            <pc:docMk/>
            <pc:sldMk cId="4111377569" sldId="278"/>
            <ac:spMk id="31" creationId="{C3D98A39-F97D-40DE-ADB7-8F83D24561F4}"/>
          </ac:spMkLst>
        </pc:spChg>
        <pc:spChg chg="add mod">
          <ac:chgData name="Sebastián Gómez" userId="7dd6dbc866de1c9c" providerId="LiveId" clId="{B82E6B0B-9CC5-4E28-9E3E-7B7549EE6B92}" dt="2020-08-02T21:18:39.243" v="1433" actId="20577"/>
          <ac:spMkLst>
            <pc:docMk/>
            <pc:sldMk cId="4111377569" sldId="278"/>
            <ac:spMk id="32" creationId="{A01DCEB9-2133-49F8-99C3-420183AE8A0D}"/>
          </ac:spMkLst>
        </pc:spChg>
        <pc:picChg chg="add mod">
          <ac:chgData name="Sebastián Gómez" userId="7dd6dbc866de1c9c" providerId="LiveId" clId="{B82E6B0B-9CC5-4E28-9E3E-7B7549EE6B92}" dt="2020-08-02T20:59:32.010" v="1292" actId="1076"/>
          <ac:picMkLst>
            <pc:docMk/>
            <pc:sldMk cId="4111377569" sldId="278"/>
            <ac:picMk id="6" creationId="{CE114EFE-A9DD-46C3-80A7-9ABC0C5979D0}"/>
          </ac:picMkLst>
        </pc:picChg>
        <pc:picChg chg="add mod">
          <ac:chgData name="Sebastián Gómez" userId="7dd6dbc866de1c9c" providerId="LiveId" clId="{B82E6B0B-9CC5-4E28-9E3E-7B7549EE6B92}" dt="2020-08-02T20:59:28.807" v="1291" actId="1076"/>
          <ac:picMkLst>
            <pc:docMk/>
            <pc:sldMk cId="4111377569" sldId="278"/>
            <ac:picMk id="8" creationId="{5963C3B5-5FB0-4E97-B6D1-8AAB40C8086F}"/>
          </ac:picMkLst>
        </pc:picChg>
        <pc:picChg chg="add mod">
          <ac:chgData name="Sebastián Gómez" userId="7dd6dbc866de1c9c" providerId="LiveId" clId="{B82E6B0B-9CC5-4E28-9E3E-7B7549EE6B92}" dt="2020-08-02T20:59:50.975" v="1299" actId="1076"/>
          <ac:picMkLst>
            <pc:docMk/>
            <pc:sldMk cId="4111377569" sldId="278"/>
            <ac:picMk id="11" creationId="{417BA9E3-F8B3-43E7-A80A-197A323A3A46}"/>
          </ac:picMkLst>
        </pc:picChg>
        <pc:picChg chg="add mod">
          <ac:chgData name="Sebastián Gómez" userId="7dd6dbc866de1c9c" providerId="LiveId" clId="{B82E6B0B-9CC5-4E28-9E3E-7B7549EE6B92}" dt="2020-08-02T21:12:20.965" v="1360" actId="1038"/>
          <ac:picMkLst>
            <pc:docMk/>
            <pc:sldMk cId="4111377569" sldId="278"/>
            <ac:picMk id="13" creationId="{CE945ECF-1BF8-49EA-A3F2-2B157053EC7C}"/>
          </ac:picMkLst>
        </pc:picChg>
        <pc:picChg chg="add mod">
          <ac:chgData name="Sebastián Gómez" userId="7dd6dbc866de1c9c" providerId="LiveId" clId="{B82E6B0B-9CC5-4E28-9E3E-7B7549EE6B92}" dt="2020-08-02T21:17:56.180" v="1420" actId="1076"/>
          <ac:picMkLst>
            <pc:docMk/>
            <pc:sldMk cId="4111377569" sldId="278"/>
            <ac:picMk id="15" creationId="{58AADA32-F75D-486C-9FAB-63736BA57571}"/>
          </ac:picMkLst>
        </pc:picChg>
        <pc:picChg chg="add del mod">
          <ac:chgData name="Sebastián Gómez" userId="7dd6dbc866de1c9c" providerId="LiveId" clId="{B82E6B0B-9CC5-4E28-9E3E-7B7549EE6B92}" dt="2020-08-02T21:01:15.133" v="1314" actId="478"/>
          <ac:picMkLst>
            <pc:docMk/>
            <pc:sldMk cId="4111377569" sldId="278"/>
            <ac:picMk id="17" creationId="{696E3B31-DFDD-4953-8816-15110820EB1C}"/>
          </ac:picMkLst>
        </pc:picChg>
        <pc:picChg chg="add del mod">
          <ac:chgData name="Sebastián Gómez" userId="7dd6dbc866de1c9c" providerId="LiveId" clId="{B82E6B0B-9CC5-4E28-9E3E-7B7549EE6B92}" dt="2020-08-02T21:01:33.745" v="1318" actId="478"/>
          <ac:picMkLst>
            <pc:docMk/>
            <pc:sldMk cId="4111377569" sldId="278"/>
            <ac:picMk id="19" creationId="{2A3E04EE-DB42-496A-B758-FC23331838AE}"/>
          </ac:picMkLst>
        </pc:picChg>
        <pc:picChg chg="add del mod">
          <ac:chgData name="Sebastián Gómez" userId="7dd6dbc866de1c9c" providerId="LiveId" clId="{B82E6B0B-9CC5-4E28-9E3E-7B7549EE6B92}" dt="2020-08-02T21:08:58.736" v="1322" actId="478"/>
          <ac:picMkLst>
            <pc:docMk/>
            <pc:sldMk cId="4111377569" sldId="278"/>
            <ac:picMk id="21" creationId="{98C64E61-4214-4953-93C4-85A0A3402908}"/>
          </ac:picMkLst>
        </pc:picChg>
        <pc:picChg chg="add mod">
          <ac:chgData name="Sebastián Gómez" userId="7dd6dbc866de1c9c" providerId="LiveId" clId="{B82E6B0B-9CC5-4E28-9E3E-7B7549EE6B92}" dt="2020-08-02T21:18:25.249" v="1428" actId="1076"/>
          <ac:picMkLst>
            <pc:docMk/>
            <pc:sldMk cId="4111377569" sldId="278"/>
            <ac:picMk id="23" creationId="{0CEA70FF-0948-4483-A376-189AED00E141}"/>
          </ac:picMkLst>
        </pc:picChg>
        <pc:picChg chg="add mod">
          <ac:chgData name="Sebastián Gómez" userId="7dd6dbc866de1c9c" providerId="LiveId" clId="{B82E6B0B-9CC5-4E28-9E3E-7B7549EE6B92}" dt="2020-08-02T21:12:20.965" v="1360" actId="1038"/>
          <ac:picMkLst>
            <pc:docMk/>
            <pc:sldMk cId="4111377569" sldId="278"/>
            <ac:picMk id="25" creationId="{4672C4AE-1D6E-48D9-B6EE-E522BB938DC3}"/>
          </ac:picMkLst>
        </pc:picChg>
      </pc:sldChg>
      <pc:sldChg chg="addSp delSp modSp add mod setBg">
        <pc:chgData name="Sebastián Gómez" userId="7dd6dbc866de1c9c" providerId="LiveId" clId="{B82E6B0B-9CC5-4E28-9E3E-7B7549EE6B92}" dt="2020-08-02T21:28:07.604" v="1477"/>
        <pc:sldMkLst>
          <pc:docMk/>
          <pc:sldMk cId="3881070184" sldId="279"/>
        </pc:sldMkLst>
        <pc:spChg chg="mod">
          <ac:chgData name="Sebastián Gómez" userId="7dd6dbc866de1c9c" providerId="LiveId" clId="{B82E6B0B-9CC5-4E28-9E3E-7B7549EE6B92}" dt="2020-08-02T21:27:19.041" v="1471" actId="26606"/>
          <ac:spMkLst>
            <pc:docMk/>
            <pc:sldMk cId="3881070184" sldId="279"/>
            <ac:spMk id="2" creationId="{300E3CCC-8275-49E1-947D-B0324741EE05}"/>
          </ac:spMkLst>
        </pc:spChg>
        <pc:spChg chg="mod">
          <ac:chgData name="Sebastián Gómez" userId="7dd6dbc866de1c9c" providerId="LiveId" clId="{B82E6B0B-9CC5-4E28-9E3E-7B7549EE6B92}" dt="2020-08-02T21:27:19.041" v="1471" actId="26606"/>
          <ac:spMkLst>
            <pc:docMk/>
            <pc:sldMk cId="3881070184" sldId="279"/>
            <ac:spMk id="3" creationId="{F15D6A52-8646-40AC-817B-D9B5AFDAFF5C}"/>
          </ac:spMkLst>
        </pc:spChg>
        <pc:spChg chg="add del">
          <ac:chgData name="Sebastián Gómez" userId="7dd6dbc866de1c9c" providerId="LiveId" clId="{B82E6B0B-9CC5-4E28-9E3E-7B7549EE6B92}" dt="2020-08-02T21:28:07.604" v="1477"/>
          <ac:spMkLst>
            <pc:docMk/>
            <pc:sldMk cId="3881070184" sldId="279"/>
            <ac:spMk id="6" creationId="{43D38706-44E7-4E0F-8E7F-893E78C9CB2C}"/>
          </ac:spMkLst>
        </pc:spChg>
        <pc:picChg chg="add mod">
          <ac:chgData name="Sebastián Gómez" userId="7dd6dbc866de1c9c" providerId="LiveId" clId="{B82E6B0B-9CC5-4E28-9E3E-7B7549EE6B92}" dt="2020-08-02T21:27:47.253" v="1475" actId="962"/>
          <ac:picMkLst>
            <pc:docMk/>
            <pc:sldMk cId="3881070184" sldId="279"/>
            <ac:picMk id="5" creationId="{23912D40-B2FE-4605-AEAD-DB0B60558FAA}"/>
          </ac:picMkLst>
        </pc:picChg>
        <pc:picChg chg="add">
          <ac:chgData name="Sebastián Gómez" userId="7dd6dbc866de1c9c" providerId="LiveId" clId="{B82E6B0B-9CC5-4E28-9E3E-7B7549EE6B92}" dt="2020-08-02T21:27:19.041" v="1471" actId="26606"/>
          <ac:picMkLst>
            <pc:docMk/>
            <pc:sldMk cId="3881070184" sldId="279"/>
            <ac:picMk id="10" creationId="{08187575-5CB4-477B-AA47-020C6D2A786E}"/>
          </ac:picMkLst>
        </pc:picChg>
        <pc:picChg chg="add">
          <ac:chgData name="Sebastián Gómez" userId="7dd6dbc866de1c9c" providerId="LiveId" clId="{B82E6B0B-9CC5-4E28-9E3E-7B7549EE6B92}" dt="2020-08-02T21:27:19.041" v="1471" actId="26606"/>
          <ac:picMkLst>
            <pc:docMk/>
            <pc:sldMk cId="3881070184" sldId="279"/>
            <ac:picMk id="12" creationId="{EE585F70-7C5D-424E-A182-39507AF48A0C}"/>
          </ac:picMkLst>
        </pc:picChg>
      </pc:sldChg>
      <pc:sldChg chg="delSp modSp add setBg modAnim delDesignElem">
        <pc:chgData name="Sebastián Gómez" userId="7dd6dbc866de1c9c" providerId="LiveId" clId="{B82E6B0B-9CC5-4E28-9E3E-7B7549EE6B92}" dt="2020-08-03T00:53:34.412" v="1618"/>
        <pc:sldMkLst>
          <pc:docMk/>
          <pc:sldMk cId="370653709" sldId="280"/>
        </pc:sldMkLst>
        <pc:spChg chg="mod">
          <ac:chgData name="Sebastián Gómez" userId="7dd6dbc866de1c9c" providerId="LiveId" clId="{B82E6B0B-9CC5-4E28-9E3E-7B7549EE6B92}" dt="2020-08-02T21:28:16.472" v="1482" actId="20577"/>
          <ac:spMkLst>
            <pc:docMk/>
            <pc:sldMk cId="370653709" sldId="280"/>
            <ac:spMk id="2" creationId="{300E3CCC-8275-49E1-947D-B0324741EE05}"/>
          </ac:spMkLst>
        </pc:spChg>
        <pc:spChg chg="mod">
          <ac:chgData name="Sebastián Gómez" userId="7dd6dbc866de1c9c" providerId="LiveId" clId="{B82E6B0B-9CC5-4E28-9E3E-7B7549EE6B92}" dt="2020-08-02T21:28:32.268" v="1512" actId="20577"/>
          <ac:spMkLst>
            <pc:docMk/>
            <pc:sldMk cId="370653709" sldId="280"/>
            <ac:spMk id="3" creationId="{F15D6A52-8646-40AC-817B-D9B5AFDAFF5C}"/>
          </ac:spMkLst>
        </pc:spChg>
        <pc:picChg chg="del">
          <ac:chgData name="Sebastián Gómez" userId="7dd6dbc866de1c9c" providerId="LiveId" clId="{B82E6B0B-9CC5-4E28-9E3E-7B7549EE6B92}" dt="2020-08-02T21:28:09.687" v="1479"/>
          <ac:picMkLst>
            <pc:docMk/>
            <pc:sldMk cId="370653709" sldId="280"/>
            <ac:picMk id="10" creationId="{08187575-5CB4-477B-AA47-020C6D2A786E}"/>
          </ac:picMkLst>
        </pc:picChg>
        <pc:picChg chg="del">
          <ac:chgData name="Sebastián Gómez" userId="7dd6dbc866de1c9c" providerId="LiveId" clId="{B82E6B0B-9CC5-4E28-9E3E-7B7549EE6B92}" dt="2020-08-02T21:28:09.687" v="1479"/>
          <ac:picMkLst>
            <pc:docMk/>
            <pc:sldMk cId="370653709" sldId="280"/>
            <ac:picMk id="12" creationId="{EE585F70-7C5D-424E-A182-39507AF48A0C}"/>
          </ac:picMkLst>
        </pc:picChg>
      </pc:sldChg>
      <pc:sldChg chg="add">
        <pc:chgData name="Sebastián Gómez" userId="7dd6dbc866de1c9c" providerId="LiveId" clId="{B82E6B0B-9CC5-4E28-9E3E-7B7549EE6B92}" dt="2020-08-03T00:44:58.196" v="1513"/>
        <pc:sldMkLst>
          <pc:docMk/>
          <pc:sldMk cId="4114577059" sldId="281"/>
        </pc:sldMkLst>
      </pc:sldChg>
      <pc:sldChg chg="modSp add del">
        <pc:chgData name="Sebastián Gómez" userId="7dd6dbc866de1c9c" providerId="LiveId" clId="{B82E6B0B-9CC5-4E28-9E3E-7B7549EE6B92}" dt="2020-08-03T00:47:55.744" v="1539" actId="2696"/>
        <pc:sldMkLst>
          <pc:docMk/>
          <pc:sldMk cId="3460648575" sldId="282"/>
        </pc:sldMkLst>
        <pc:spChg chg="mod">
          <ac:chgData name="Sebastián Gómez" userId="7dd6dbc866de1c9c" providerId="LiveId" clId="{B82E6B0B-9CC5-4E28-9E3E-7B7549EE6B92}" dt="2020-08-03T00:45:52.148" v="1538" actId="20577"/>
          <ac:spMkLst>
            <pc:docMk/>
            <pc:sldMk cId="3460648575" sldId="282"/>
            <ac:spMk id="3" creationId="{19ECBDD8-64CE-4BDD-96A1-8890C66BE562}"/>
          </ac:spMkLst>
        </pc:spChg>
      </pc:sldChg>
      <pc:sldChg chg="addSp delSp modSp add modAnim">
        <pc:chgData name="Sebastián Gómez" userId="7dd6dbc866de1c9c" providerId="LiveId" clId="{B82E6B0B-9CC5-4E28-9E3E-7B7549EE6B92}" dt="2020-08-03T18:52:12.757" v="1706" actId="20577"/>
        <pc:sldMkLst>
          <pc:docMk/>
          <pc:sldMk cId="3755829566" sldId="282"/>
        </pc:sldMkLst>
        <pc:spChg chg="mod">
          <ac:chgData name="Sebastián Gómez" userId="7dd6dbc866de1c9c" providerId="LiveId" clId="{B82E6B0B-9CC5-4E28-9E3E-7B7549EE6B92}" dt="2020-08-03T18:52:12.757" v="1706" actId="20577"/>
          <ac:spMkLst>
            <pc:docMk/>
            <pc:sldMk cId="3755829566" sldId="282"/>
            <ac:spMk id="3" creationId="{19ECBDD8-64CE-4BDD-96A1-8890C66BE562}"/>
          </ac:spMkLst>
        </pc:spChg>
        <pc:spChg chg="add del mod">
          <ac:chgData name="Sebastián Gómez" userId="7dd6dbc866de1c9c" providerId="LiveId" clId="{B82E6B0B-9CC5-4E28-9E3E-7B7549EE6B92}" dt="2020-08-03T00:54:39.189" v="1631" actId="478"/>
          <ac:spMkLst>
            <pc:docMk/>
            <pc:sldMk cId="3755829566" sldId="282"/>
            <ac:spMk id="4" creationId="{37F15723-E299-4AF1-8737-C1DF5E2412AC}"/>
          </ac:spMkLst>
        </pc:spChg>
      </pc:sldChg>
      <pc:sldChg chg="addSp delSp modSp add del">
        <pc:chgData name="Sebastián Gómez" userId="7dd6dbc866de1c9c" providerId="LiveId" clId="{B82E6B0B-9CC5-4E28-9E3E-7B7549EE6B92}" dt="2020-08-03T19:53:13.044" v="1729" actId="2696"/>
        <pc:sldMkLst>
          <pc:docMk/>
          <pc:sldMk cId="2824326977" sldId="283"/>
        </pc:sldMkLst>
        <pc:spChg chg="mod">
          <ac:chgData name="Sebastián Gómez" userId="7dd6dbc866de1c9c" providerId="LiveId" clId="{B82E6B0B-9CC5-4E28-9E3E-7B7549EE6B92}" dt="2020-08-03T19:48:43.699" v="1722" actId="20577"/>
          <ac:spMkLst>
            <pc:docMk/>
            <pc:sldMk cId="2824326977" sldId="283"/>
            <ac:spMk id="2" creationId="{C82380D9-40A6-40D9-8893-32C2B1612CE0}"/>
          </ac:spMkLst>
        </pc:spChg>
        <pc:spChg chg="del">
          <ac:chgData name="Sebastián Gómez" userId="7dd6dbc866de1c9c" providerId="LiveId" clId="{B82E6B0B-9CC5-4E28-9E3E-7B7549EE6B92}" dt="2020-08-03T19:48:48.262" v="1723" actId="478"/>
          <ac:spMkLst>
            <pc:docMk/>
            <pc:sldMk cId="2824326977" sldId="283"/>
            <ac:spMk id="3" creationId="{19ECBDD8-64CE-4BDD-96A1-8890C66BE562}"/>
          </ac:spMkLst>
        </pc:spChg>
        <pc:spChg chg="add del mod">
          <ac:chgData name="Sebastián Gómez" userId="7dd6dbc866de1c9c" providerId="LiveId" clId="{B82E6B0B-9CC5-4E28-9E3E-7B7549EE6B92}" dt="2020-08-03T19:48:52.134" v="1724" actId="478"/>
          <ac:spMkLst>
            <pc:docMk/>
            <pc:sldMk cId="2824326977" sldId="283"/>
            <ac:spMk id="6" creationId="{1AF00E43-6DF9-4727-9631-912383736D61}"/>
          </ac:spMkLst>
        </pc:spChg>
        <pc:picChg chg="add del mod">
          <ac:chgData name="Sebastián Gómez" userId="7dd6dbc866de1c9c" providerId="LiveId" clId="{B82E6B0B-9CC5-4E28-9E3E-7B7549EE6B92}" dt="2020-08-03T19:53:08.781" v="1728" actId="478"/>
          <ac:picMkLst>
            <pc:docMk/>
            <pc:sldMk cId="2824326977" sldId="283"/>
            <ac:picMk id="8" creationId="{61649077-5FBB-470F-8BEA-D3176AA34343}"/>
          </ac:picMkLst>
        </pc:picChg>
      </pc:sldChg>
    </pc:docChg>
  </pc:docChgLst>
  <pc:docChgLst>
    <pc:chgData name="Sebastián Gómez" userId="7dd6dbc866de1c9c" providerId="LiveId" clId="{AC2E446E-0F09-1D44-96E4-0739A5B5BB42}"/>
    <pc:docChg chg="modSld">
      <pc:chgData name="Sebastián Gómez" userId="7dd6dbc866de1c9c" providerId="LiveId" clId="{AC2E446E-0F09-1D44-96E4-0739A5B5BB42}" dt="2020-08-02T04:10:44.481" v="23" actId="20577"/>
      <pc:docMkLst>
        <pc:docMk/>
      </pc:docMkLst>
      <pc:sldChg chg="modSp">
        <pc:chgData name="Sebastián Gómez" userId="7dd6dbc866de1c9c" providerId="LiveId" clId="{AC2E446E-0F09-1D44-96E4-0739A5B5BB42}" dt="2020-08-02T04:10:44.481" v="23" actId="20577"/>
        <pc:sldMkLst>
          <pc:docMk/>
          <pc:sldMk cId="569992644" sldId="272"/>
        </pc:sldMkLst>
        <pc:spChg chg="mod">
          <ac:chgData name="Sebastián Gómez" userId="7dd6dbc866de1c9c" providerId="LiveId" clId="{AC2E446E-0F09-1D44-96E4-0739A5B5BB42}" dt="2020-08-02T04:10:44.481" v="23" actId="20577"/>
          <ac:spMkLst>
            <pc:docMk/>
            <pc:sldMk cId="569992644" sldId="272"/>
            <ac:spMk id="3" creationId="{1F0A9842-BC05-4951-969E-0A43E5249E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2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3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8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5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D09516-5EA7-4C4A-B20B-02BD04FCF301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01E63A-790F-4561-B550-284C37C4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4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8909-E3CE-4FF2-99DB-083D87FC5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Introducción a Kubernetes con GeneXus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59EA1-AC7F-44B2-B44C-794A0F8BD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Sebastián Gómez</a:t>
            </a:r>
          </a:p>
          <a:p>
            <a:r>
              <a:rPr lang="en-US" dirty="0"/>
              <a:t>@sebagomez</a:t>
            </a:r>
          </a:p>
        </p:txBody>
      </p:sp>
    </p:spTree>
    <p:extLst>
      <p:ext uri="{BB962C8B-B14F-4D97-AF65-F5344CB8AC3E}">
        <p14:creationId xmlns:p14="http://schemas.microsoft.com/office/powerpoint/2010/main" val="382590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42F824-1C58-4D9A-A87D-35A810D39E80}"/>
              </a:ext>
            </a:extLst>
          </p:cNvPr>
          <p:cNvSpPr/>
          <p:nvPr/>
        </p:nvSpPr>
        <p:spPr>
          <a:xfrm>
            <a:off x="3516243" y="3258234"/>
            <a:ext cx="2006930" cy="11044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B55D39-188E-4F31-9278-92AA3B1869E8}"/>
              </a:ext>
            </a:extLst>
          </p:cNvPr>
          <p:cNvSpPr/>
          <p:nvPr/>
        </p:nvSpPr>
        <p:spPr>
          <a:xfrm>
            <a:off x="6668828" y="1728175"/>
            <a:ext cx="2006930" cy="110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877473-4EA9-4ED7-9775-C109FE83EE16}"/>
              </a:ext>
            </a:extLst>
          </p:cNvPr>
          <p:cNvSpPr/>
          <p:nvPr/>
        </p:nvSpPr>
        <p:spPr>
          <a:xfrm>
            <a:off x="6668828" y="3258234"/>
            <a:ext cx="2006930" cy="110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49891-37B7-4127-AFB9-42F2EEB95D73}"/>
              </a:ext>
            </a:extLst>
          </p:cNvPr>
          <p:cNvSpPr/>
          <p:nvPr/>
        </p:nvSpPr>
        <p:spPr>
          <a:xfrm>
            <a:off x="6668828" y="4788293"/>
            <a:ext cx="2006930" cy="110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A0EF0E-D878-42A6-84ED-6AB04E3D8D4F}"/>
              </a:ext>
            </a:extLst>
          </p:cNvPr>
          <p:cNvSpPr/>
          <p:nvPr/>
        </p:nvSpPr>
        <p:spPr>
          <a:xfrm>
            <a:off x="6668828" y="2102311"/>
            <a:ext cx="394636" cy="356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390A22-70D4-4440-8FDE-80ECFCE17A59}"/>
              </a:ext>
            </a:extLst>
          </p:cNvPr>
          <p:cNvSpPr/>
          <p:nvPr/>
        </p:nvSpPr>
        <p:spPr>
          <a:xfrm>
            <a:off x="6668828" y="3632370"/>
            <a:ext cx="394636" cy="356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26889-E985-41AD-8547-E40653B33B65}"/>
              </a:ext>
            </a:extLst>
          </p:cNvPr>
          <p:cNvSpPr/>
          <p:nvPr/>
        </p:nvSpPr>
        <p:spPr>
          <a:xfrm>
            <a:off x="6668828" y="5162429"/>
            <a:ext cx="394636" cy="356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26B12-060B-4D1C-995D-A1BDA347684B}"/>
              </a:ext>
            </a:extLst>
          </p:cNvPr>
          <p:cNvSpPr txBox="1"/>
          <p:nvPr/>
        </p:nvSpPr>
        <p:spPr>
          <a:xfrm>
            <a:off x="4085935" y="361052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F65DE-C4BD-4261-BB52-093190401EDF}"/>
              </a:ext>
            </a:extLst>
          </p:cNvPr>
          <p:cNvSpPr txBox="1"/>
          <p:nvPr/>
        </p:nvSpPr>
        <p:spPr>
          <a:xfrm>
            <a:off x="7238520" y="204703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87CEF-6ACE-4D92-8CB2-92945BDEEBD1}"/>
              </a:ext>
            </a:extLst>
          </p:cNvPr>
          <p:cNvSpPr txBox="1"/>
          <p:nvPr/>
        </p:nvSpPr>
        <p:spPr>
          <a:xfrm>
            <a:off x="7213962" y="361052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B36A7-6979-498C-BAD0-326002A9DEAD}"/>
              </a:ext>
            </a:extLst>
          </p:cNvPr>
          <p:cNvSpPr txBox="1"/>
          <p:nvPr/>
        </p:nvSpPr>
        <p:spPr>
          <a:xfrm>
            <a:off x="7238519" y="517069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04E37A-95EA-4D74-8D94-7F95ACE7DF65}"/>
              </a:ext>
            </a:extLst>
          </p:cNvPr>
          <p:cNvGrpSpPr/>
          <p:nvPr/>
        </p:nvGrpSpPr>
        <p:grpSpPr>
          <a:xfrm>
            <a:off x="7329208" y="1808299"/>
            <a:ext cx="1001027" cy="887031"/>
            <a:chOff x="1069009" y="609600"/>
            <a:chExt cx="1001027" cy="88703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890B67B-259E-4DFF-9C29-25DA49CA608F}"/>
                </a:ext>
              </a:extLst>
            </p:cNvPr>
            <p:cNvSpPr/>
            <p:nvPr/>
          </p:nvSpPr>
          <p:spPr>
            <a:xfrm>
              <a:off x="1069009" y="609600"/>
              <a:ext cx="1001027" cy="8870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picture containing container, computer, blue, street&#10;&#10;Description automatically generated">
              <a:extLst>
                <a:ext uri="{FF2B5EF4-FFF2-40B4-BE49-F238E27FC236}">
                  <a16:creationId xmlns:a16="http://schemas.microsoft.com/office/drawing/2014/main" id="{AFE6917D-CDDF-4E95-83B8-6B546DE06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770" y="733192"/>
              <a:ext cx="877503" cy="63984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6C4178-FC3F-4C12-AFE0-D4421EAD31C7}"/>
              </a:ext>
            </a:extLst>
          </p:cNvPr>
          <p:cNvGrpSpPr/>
          <p:nvPr/>
        </p:nvGrpSpPr>
        <p:grpSpPr>
          <a:xfrm>
            <a:off x="7329208" y="4911847"/>
            <a:ext cx="1001027" cy="887031"/>
            <a:chOff x="1069009" y="609600"/>
            <a:chExt cx="1001027" cy="88703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6F4F358-1656-4CA5-A499-091EDBEB1A3B}"/>
                </a:ext>
              </a:extLst>
            </p:cNvPr>
            <p:cNvSpPr/>
            <p:nvPr/>
          </p:nvSpPr>
          <p:spPr>
            <a:xfrm>
              <a:off x="1069009" y="609600"/>
              <a:ext cx="1001027" cy="8870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A picture containing container, computer, blue, street&#10;&#10;Description automatically generated">
              <a:extLst>
                <a:ext uri="{FF2B5EF4-FFF2-40B4-BE49-F238E27FC236}">
                  <a16:creationId xmlns:a16="http://schemas.microsoft.com/office/drawing/2014/main" id="{684D571B-2AF3-4AE6-80B6-7E1E034C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770" y="733192"/>
              <a:ext cx="877503" cy="63984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B51D59-A90D-4D4D-8FD3-6C63A98AA739}"/>
              </a:ext>
            </a:extLst>
          </p:cNvPr>
          <p:cNvGrpSpPr/>
          <p:nvPr/>
        </p:nvGrpSpPr>
        <p:grpSpPr>
          <a:xfrm>
            <a:off x="7329208" y="3351672"/>
            <a:ext cx="1001027" cy="887031"/>
            <a:chOff x="1069009" y="609600"/>
            <a:chExt cx="1001027" cy="88703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11861FC-A869-4279-B8DB-66B5F9538CD2}"/>
                </a:ext>
              </a:extLst>
            </p:cNvPr>
            <p:cNvSpPr/>
            <p:nvPr/>
          </p:nvSpPr>
          <p:spPr>
            <a:xfrm>
              <a:off x="1069009" y="609600"/>
              <a:ext cx="1001027" cy="8870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ontainer, computer, blue, street&#10;&#10;Description automatically generated">
              <a:extLst>
                <a:ext uri="{FF2B5EF4-FFF2-40B4-BE49-F238E27FC236}">
                  <a16:creationId xmlns:a16="http://schemas.microsoft.com/office/drawing/2014/main" id="{49BBE5EA-8CF9-46C7-BB44-31816F85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770" y="733192"/>
              <a:ext cx="877503" cy="63984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A83DF08-8116-42D6-8B6C-1A2B1B91CEF2}"/>
              </a:ext>
            </a:extLst>
          </p:cNvPr>
          <p:cNvSpPr txBox="1"/>
          <p:nvPr/>
        </p:nvSpPr>
        <p:spPr>
          <a:xfrm>
            <a:off x="363829" y="3162311"/>
            <a:ext cx="2063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Request:</a:t>
            </a:r>
          </a:p>
          <a:p>
            <a:r>
              <a:rPr lang="en-US" dirty="0"/>
              <a:t>2 replicas</a:t>
            </a:r>
          </a:p>
          <a:p>
            <a:r>
              <a:rPr lang="en-US" dirty="0"/>
              <a:t>genexus/gx29_web</a:t>
            </a:r>
          </a:p>
          <a:p>
            <a:r>
              <a:rPr lang="en-US" dirty="0"/>
              <a:t>Port 8080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F94D82E-F766-408E-BFF3-8959C9405B83}"/>
              </a:ext>
            </a:extLst>
          </p:cNvPr>
          <p:cNvSpPr/>
          <p:nvPr/>
        </p:nvSpPr>
        <p:spPr>
          <a:xfrm>
            <a:off x="2542269" y="3640992"/>
            <a:ext cx="632427" cy="3678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9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DD8-64CE-4BDD-96A1-8890C66B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Pods</a:t>
            </a:r>
          </a:p>
          <a:p>
            <a:r>
              <a:rPr lang="en-US" sz="2400" dirty="0"/>
              <a:t>Deployments</a:t>
            </a:r>
          </a:p>
          <a:p>
            <a:r>
              <a:rPr lang="en-US" sz="2400" dirty="0"/>
              <a:t>Services</a:t>
            </a:r>
          </a:p>
          <a:p>
            <a:r>
              <a:rPr lang="en-US" sz="2400" dirty="0"/>
              <a:t>Namespaces</a:t>
            </a:r>
          </a:p>
          <a:p>
            <a:r>
              <a:rPr lang="en-US" sz="2400" dirty="0"/>
              <a:t>Ingress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DD8-64CE-4BDD-96A1-8890C66B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Pods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A3528C3-82C5-40A7-844A-5A1AE50E1992}"/>
              </a:ext>
            </a:extLst>
          </p:cNvPr>
          <p:cNvGrpSpPr/>
          <p:nvPr/>
        </p:nvGrpSpPr>
        <p:grpSpPr>
          <a:xfrm>
            <a:off x="924443" y="2872618"/>
            <a:ext cx="1305569" cy="1156892"/>
            <a:chOff x="1069009" y="609600"/>
            <a:chExt cx="1001027" cy="8870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CCB01C-BFE3-468C-808D-383DB0F29E04}"/>
                </a:ext>
              </a:extLst>
            </p:cNvPr>
            <p:cNvSpPr/>
            <p:nvPr/>
          </p:nvSpPr>
          <p:spPr>
            <a:xfrm>
              <a:off x="1069009" y="609600"/>
              <a:ext cx="1001027" cy="8870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container, computer, blue, street&#10;&#10;Description automatically generated">
              <a:extLst>
                <a:ext uri="{FF2B5EF4-FFF2-40B4-BE49-F238E27FC236}">
                  <a16:creationId xmlns:a16="http://schemas.microsoft.com/office/drawing/2014/main" id="{22673F89-EF40-41F0-8D8A-BE509522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770" y="733192"/>
              <a:ext cx="877503" cy="63984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FC4B61-7F68-42BC-88F9-49D29EE6F3D8}"/>
              </a:ext>
            </a:extLst>
          </p:cNvPr>
          <p:cNvSpPr txBox="1"/>
          <p:nvPr/>
        </p:nvSpPr>
        <p:spPr>
          <a:xfrm>
            <a:off x="4783232" y="2310894"/>
            <a:ext cx="5866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 </a:t>
            </a:r>
          </a:p>
          <a:p>
            <a:r>
              <a:rPr lang="en-US" dirty="0"/>
              <a:t>kind: Pod </a:t>
            </a:r>
          </a:p>
          <a:p>
            <a:r>
              <a:rPr lang="en-US" dirty="0"/>
              <a:t>metadata: </a:t>
            </a:r>
          </a:p>
          <a:p>
            <a:r>
              <a:rPr lang="en-US" dirty="0"/>
              <a:t>  name: gx29_web </a:t>
            </a:r>
          </a:p>
          <a:p>
            <a:r>
              <a:rPr lang="en-US" dirty="0"/>
              <a:t>spec: </a:t>
            </a:r>
          </a:p>
          <a:p>
            <a:r>
              <a:rPr lang="en-US" dirty="0"/>
              <a:t>  containers: </a:t>
            </a:r>
          </a:p>
          <a:p>
            <a:r>
              <a:rPr lang="en-US" dirty="0"/>
              <a:t>    - image: genexus/gx29_web </a:t>
            </a:r>
          </a:p>
          <a:p>
            <a:r>
              <a:rPr lang="en-US" dirty="0"/>
              <a:t>      name: gx29_web</a:t>
            </a:r>
          </a:p>
          <a:p>
            <a:r>
              <a:rPr lang="en-US" dirty="0"/>
              <a:t>      ports: </a:t>
            </a:r>
          </a:p>
          <a:p>
            <a:r>
              <a:rPr lang="en-US" dirty="0"/>
              <a:t>        - </a:t>
            </a:r>
            <a:r>
              <a:rPr lang="en-US" dirty="0" err="1"/>
              <a:t>containerPort</a:t>
            </a:r>
            <a:r>
              <a:rPr lang="en-US" dirty="0"/>
              <a:t>: 8080 </a:t>
            </a:r>
          </a:p>
          <a:p>
            <a:r>
              <a:rPr lang="en-US" dirty="0"/>
              <a:t>          name: http </a:t>
            </a:r>
          </a:p>
          <a:p>
            <a:r>
              <a:rPr lang="en-US" dirty="0"/>
              <a:t>          protocol: TCP </a:t>
            </a:r>
          </a:p>
        </p:txBody>
      </p:sp>
    </p:spTree>
    <p:extLst>
      <p:ext uri="{BB962C8B-B14F-4D97-AF65-F5344CB8AC3E}">
        <p14:creationId xmlns:p14="http://schemas.microsoft.com/office/powerpoint/2010/main" val="78707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DD8-64CE-4BDD-96A1-8890C66B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Deployments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C4B61-7F68-42BC-88F9-49D29EE6F3D8}"/>
              </a:ext>
            </a:extLst>
          </p:cNvPr>
          <p:cNvSpPr txBox="1"/>
          <p:nvPr/>
        </p:nvSpPr>
        <p:spPr>
          <a:xfrm>
            <a:off x="913795" y="2129665"/>
            <a:ext cx="4158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r>
              <a:rPr lang="en-US" dirty="0"/>
              <a:t>kind: Deployment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appgx29-web-app-v1</a:t>
            </a:r>
          </a:p>
          <a:p>
            <a:r>
              <a:rPr lang="en-US" dirty="0"/>
              <a:t>labels:</a:t>
            </a:r>
          </a:p>
          <a:p>
            <a:r>
              <a:rPr lang="en-US" dirty="0"/>
              <a:t>    app: appgx29-web-app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replicas: 2</a:t>
            </a:r>
          </a:p>
          <a:p>
            <a:r>
              <a:rPr lang="en-US" dirty="0"/>
              <a:t>  selector:</a:t>
            </a:r>
          </a:p>
          <a:p>
            <a:r>
              <a:rPr lang="en-US" dirty="0"/>
              <a:t>    </a:t>
            </a:r>
            <a:r>
              <a:rPr lang="en-US" dirty="0" err="1"/>
              <a:t>matchLabels</a:t>
            </a:r>
            <a:r>
              <a:rPr lang="en-US" dirty="0"/>
              <a:t>:</a:t>
            </a:r>
          </a:p>
          <a:p>
            <a:r>
              <a:rPr lang="en-US" dirty="0"/>
              <a:t>      app: appgx29-web-app</a:t>
            </a:r>
          </a:p>
          <a:p>
            <a:r>
              <a:rPr lang="en-US" dirty="0"/>
              <a:t>strategy:</a:t>
            </a:r>
          </a:p>
          <a:p>
            <a:r>
              <a:rPr lang="en-US" dirty="0"/>
              <a:t>    type: Recreate</a:t>
            </a:r>
          </a:p>
          <a:p>
            <a:r>
              <a:rPr lang="en-US" dirty="0"/>
              <a:t>  template:</a:t>
            </a:r>
          </a:p>
          <a:p>
            <a:r>
              <a:rPr lang="en-US" dirty="0"/>
              <a:t>    metadata:</a:t>
            </a:r>
          </a:p>
          <a:p>
            <a:r>
              <a:rPr lang="en-US" dirty="0"/>
              <a:t>      labels:</a:t>
            </a:r>
          </a:p>
          <a:p>
            <a:r>
              <a:rPr lang="en-US" dirty="0"/>
              <a:t>        app: appgx29-web-app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92668-B0D2-4FA5-A0BD-786C0A2BBC5C}"/>
              </a:ext>
            </a:extLst>
          </p:cNvPr>
          <p:cNvSpPr txBox="1"/>
          <p:nvPr/>
        </p:nvSpPr>
        <p:spPr>
          <a:xfrm>
            <a:off x="5005136" y="2129665"/>
            <a:ext cx="62082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spec:</a:t>
            </a:r>
          </a:p>
          <a:p>
            <a:r>
              <a:rPr lang="en-US" dirty="0"/>
              <a:t>      containers:</a:t>
            </a:r>
          </a:p>
          <a:p>
            <a:r>
              <a:rPr lang="en-US" dirty="0"/>
              <a:t>      - image: genexus/gx29_web:1.1</a:t>
            </a:r>
          </a:p>
          <a:p>
            <a:r>
              <a:rPr lang="en-US" dirty="0"/>
              <a:t>        name: appgx29-web</a:t>
            </a:r>
          </a:p>
          <a:p>
            <a:r>
              <a:rPr lang="en-US" dirty="0"/>
              <a:t>        env:</a:t>
            </a:r>
          </a:p>
          <a:p>
            <a:r>
              <a:rPr lang="en-US" dirty="0"/>
              <a:t>        - name: GX_COM_GX29_DEFAULT_DB_URL</a:t>
            </a:r>
          </a:p>
          <a:p>
            <a:r>
              <a:rPr lang="en-US" dirty="0"/>
              <a:t>          value: </a:t>
            </a:r>
            <a:r>
              <a:rPr lang="en-US" dirty="0" err="1"/>
              <a:t>jdbc:mysql</a:t>
            </a:r>
            <a:r>
              <a:rPr lang="en-US" dirty="0"/>
              <a:t>://gx29-db:3306/GX29?useSSL=false</a:t>
            </a:r>
          </a:p>
          <a:p>
            <a:r>
              <a:rPr lang="en-US" dirty="0"/>
              <a:t>ports:</a:t>
            </a:r>
          </a:p>
          <a:p>
            <a:r>
              <a:rPr lang="en-US" dirty="0"/>
              <a:t>        - </a:t>
            </a:r>
            <a:r>
              <a:rPr lang="en-US" dirty="0" err="1"/>
              <a:t>containerPort</a:t>
            </a:r>
            <a:r>
              <a:rPr lang="en-US" dirty="0"/>
              <a:t>: 8080</a:t>
            </a:r>
          </a:p>
          <a:p>
            <a:r>
              <a:rPr lang="en-US" dirty="0"/>
              <a:t>          name: external-port</a:t>
            </a:r>
          </a:p>
          <a:p>
            <a:r>
              <a:rPr lang="en-US" dirty="0"/>
              <a:t>        </a:t>
            </a:r>
            <a:r>
              <a:rPr lang="en-US" dirty="0" err="1"/>
              <a:t>imagePullPolicy</a:t>
            </a:r>
            <a:r>
              <a:rPr lang="en-US" dirty="0"/>
              <a:t>: Always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DD8-64CE-4BDD-96A1-8890C66B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Services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92668-B0D2-4FA5-A0BD-786C0A2BBC5C}"/>
              </a:ext>
            </a:extLst>
          </p:cNvPr>
          <p:cNvSpPr txBox="1"/>
          <p:nvPr/>
        </p:nvSpPr>
        <p:spPr>
          <a:xfrm>
            <a:off x="4918509" y="1839401"/>
            <a:ext cx="26225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Service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appgx29-web-svc</a:t>
            </a:r>
          </a:p>
          <a:p>
            <a:r>
              <a:rPr lang="en-US" dirty="0"/>
              <a:t>labels:</a:t>
            </a:r>
          </a:p>
          <a:p>
            <a:r>
              <a:rPr lang="en-US" dirty="0"/>
              <a:t>    app: appgx29-web-svc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ports:</a:t>
            </a:r>
          </a:p>
          <a:p>
            <a:r>
              <a:rPr lang="en-US" dirty="0"/>
              <a:t>    - port: 8080</a:t>
            </a:r>
          </a:p>
          <a:p>
            <a:r>
              <a:rPr lang="en-US" dirty="0"/>
              <a:t>      name: http</a:t>
            </a:r>
          </a:p>
          <a:p>
            <a:r>
              <a:rPr lang="en-US" dirty="0"/>
              <a:t>  selector:</a:t>
            </a:r>
          </a:p>
          <a:p>
            <a:r>
              <a:rPr lang="en-US" dirty="0"/>
              <a:t>    app: appgx29-web-app</a:t>
            </a:r>
          </a:p>
          <a:p>
            <a:r>
              <a:rPr lang="en-US" dirty="0"/>
              <a:t>  type: </a:t>
            </a:r>
            <a:r>
              <a:rPr lang="en-US" dirty="0" err="1"/>
              <a:t>LoadBalancer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9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DD8-64CE-4BDD-96A1-8890C66B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Namespaces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92668-B0D2-4FA5-A0BD-786C0A2BBC5C}"/>
              </a:ext>
            </a:extLst>
          </p:cNvPr>
          <p:cNvSpPr txBox="1"/>
          <p:nvPr/>
        </p:nvSpPr>
        <p:spPr>
          <a:xfrm>
            <a:off x="4918509" y="1839401"/>
            <a:ext cx="19028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kind: Namespace</a:t>
            </a:r>
          </a:p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gx29</a:t>
            </a:r>
          </a:p>
          <a:p>
            <a:r>
              <a:rPr lang="en-US" dirty="0"/>
              <a:t>  labels:</a:t>
            </a:r>
          </a:p>
          <a:p>
            <a:r>
              <a:rPr lang="en-US" dirty="0"/>
              <a:t>    </a:t>
            </a:r>
            <a:r>
              <a:rPr lang="en-US" dirty="0" err="1"/>
              <a:t>genby</a:t>
            </a:r>
            <a:r>
              <a:rPr lang="en-US" dirty="0"/>
              <a:t>: genexus</a:t>
            </a:r>
          </a:p>
        </p:txBody>
      </p:sp>
    </p:spTree>
    <p:extLst>
      <p:ext uri="{BB962C8B-B14F-4D97-AF65-F5344CB8AC3E}">
        <p14:creationId xmlns:p14="http://schemas.microsoft.com/office/powerpoint/2010/main" val="17649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DD8-64CE-4BDD-96A1-8890C66B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Ingress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92668-B0D2-4FA5-A0BD-786C0A2BBC5C}"/>
              </a:ext>
            </a:extLst>
          </p:cNvPr>
          <p:cNvSpPr txBox="1"/>
          <p:nvPr/>
        </p:nvSpPr>
        <p:spPr>
          <a:xfrm>
            <a:off x="4918509" y="1839401"/>
            <a:ext cx="46254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networking.k8s.io/v1beta1</a:t>
            </a:r>
          </a:p>
          <a:p>
            <a:r>
              <a:rPr lang="en-US" dirty="0"/>
              <a:t>kind: Ingress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genexus-ingress</a:t>
            </a:r>
          </a:p>
          <a:p>
            <a:r>
              <a:rPr lang="en-US" dirty="0"/>
              <a:t>labels:</a:t>
            </a:r>
          </a:p>
          <a:p>
            <a:r>
              <a:rPr lang="en-US" dirty="0"/>
              <a:t>    </a:t>
            </a:r>
            <a:r>
              <a:rPr lang="en-US" dirty="0" err="1"/>
              <a:t>genby</a:t>
            </a:r>
            <a:r>
              <a:rPr lang="en-US" dirty="0"/>
              <a:t>: genexus  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http:</a:t>
            </a:r>
          </a:p>
          <a:p>
            <a:r>
              <a:rPr lang="en-US" dirty="0"/>
              <a:t>      paths:</a:t>
            </a:r>
          </a:p>
          <a:p>
            <a:r>
              <a:rPr lang="en-US" dirty="0"/>
              <a:t>      - path: /rest</a:t>
            </a:r>
          </a:p>
          <a:p>
            <a:r>
              <a:rPr lang="en-US" dirty="0"/>
              <a:t>        backend:</a:t>
            </a:r>
          </a:p>
          <a:p>
            <a:r>
              <a:rPr lang="en-US" dirty="0"/>
              <a:t>          </a:t>
            </a:r>
            <a:r>
              <a:rPr lang="en-US" dirty="0" err="1"/>
              <a:t>serviceName</a:t>
            </a:r>
            <a:r>
              <a:rPr lang="en-US" dirty="0"/>
              <a:t>: apps-mobile-app-service</a:t>
            </a:r>
          </a:p>
          <a:p>
            <a:r>
              <a:rPr lang="en-US" dirty="0"/>
              <a:t>          </a:t>
            </a:r>
            <a:r>
              <a:rPr lang="en-US" dirty="0" err="1"/>
              <a:t>servicePort</a:t>
            </a:r>
            <a:r>
              <a:rPr lang="en-US" dirty="0"/>
              <a:t>: 8080      </a:t>
            </a:r>
          </a:p>
          <a:p>
            <a:r>
              <a:rPr lang="en-US" dirty="0"/>
              <a:t>      - path: /</a:t>
            </a:r>
          </a:p>
          <a:p>
            <a:r>
              <a:rPr lang="en-US" dirty="0"/>
              <a:t>        backend:</a:t>
            </a:r>
          </a:p>
          <a:p>
            <a:r>
              <a:rPr lang="en-US" dirty="0"/>
              <a:t>          </a:t>
            </a:r>
            <a:r>
              <a:rPr lang="en-US" dirty="0" err="1"/>
              <a:t>serviceName</a:t>
            </a:r>
            <a:r>
              <a:rPr lang="en-US" dirty="0"/>
              <a:t>: appgx29-web-app-service</a:t>
            </a:r>
          </a:p>
          <a:p>
            <a:r>
              <a:rPr lang="en-US" dirty="0"/>
              <a:t>          </a:t>
            </a:r>
            <a:r>
              <a:rPr lang="en-US" dirty="0" err="1"/>
              <a:t>servicePort</a:t>
            </a:r>
            <a:r>
              <a:rPr lang="en-US" dirty="0"/>
              <a:t>: 8080</a:t>
            </a:r>
          </a:p>
        </p:txBody>
      </p:sp>
    </p:spTree>
    <p:extLst>
      <p:ext uri="{BB962C8B-B14F-4D97-AF65-F5344CB8AC3E}">
        <p14:creationId xmlns:p14="http://schemas.microsoft.com/office/powerpoint/2010/main" val="25629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11DD-8436-4F99-8E60-596DC489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5F791-8F87-42B0-A57F-FB6D50727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GX29 running on Kubernetes</a:t>
            </a:r>
          </a:p>
        </p:txBody>
      </p:sp>
    </p:spTree>
    <p:extLst>
      <p:ext uri="{BB962C8B-B14F-4D97-AF65-F5344CB8AC3E}">
        <p14:creationId xmlns:p14="http://schemas.microsoft.com/office/powerpoint/2010/main" val="360415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9842-BC05-4951-969E-0A43E524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7921448" cy="4058751"/>
          </a:xfrm>
        </p:spPr>
        <p:txBody>
          <a:bodyPr anchor="ctr">
            <a:normAutofit/>
          </a:bodyPr>
          <a:lstStyle/>
          <a:p>
            <a:pPr>
              <a:buClr>
                <a:srgbClr val="0056F0"/>
              </a:buClr>
            </a:pPr>
            <a:r>
              <a:rPr lang="en-US" sz="2400" dirty="0"/>
              <a:t>Storage providers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External session management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Application configuration via </a:t>
            </a:r>
            <a:r>
              <a:rPr lang="en-US" sz="2400"/>
              <a:t>environment variables</a:t>
            </a:r>
          </a:p>
          <a:p>
            <a:pPr>
              <a:buClr>
                <a:srgbClr val="0056F0"/>
              </a:buClr>
            </a:pPr>
            <a:r>
              <a:rPr lang="en-US" sz="2400"/>
              <a:t>Console logger</a:t>
            </a:r>
            <a:endParaRPr lang="en-US" sz="2400" dirty="0"/>
          </a:p>
          <a:p>
            <a:pPr>
              <a:buClr>
                <a:srgbClr val="0056F0"/>
              </a:buClr>
            </a:pPr>
            <a:r>
              <a:rPr lang="en-US" sz="2400" dirty="0"/>
              <a:t>Deploy to Docker (creates Docker Image)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Generate K8s metadata</a:t>
            </a:r>
          </a:p>
        </p:txBody>
      </p:sp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FC6BE43-A154-4C0B-B456-E917C1CE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7" y="352477"/>
            <a:ext cx="5019226" cy="14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9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FC6BE43-A154-4C0B-B456-E917C1CE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7" y="352477"/>
            <a:ext cx="5019226" cy="142864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7875A-291F-4A55-9C86-C5B5D636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17" y="1781123"/>
            <a:ext cx="6849566" cy="49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7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8909-E3CE-4FF2-99DB-083D87FC5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Introducción a Kubernetes con GeneXus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59EA1-AC7F-44B2-B44C-794A0F8BD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Sebastián Gómez</a:t>
            </a:r>
          </a:p>
          <a:p>
            <a:r>
              <a:rPr lang="en-US" dirty="0"/>
              <a:t>@sebagomez</a:t>
            </a:r>
          </a:p>
        </p:txBody>
      </p:sp>
    </p:spTree>
    <p:extLst>
      <p:ext uri="{BB962C8B-B14F-4D97-AF65-F5344CB8AC3E}">
        <p14:creationId xmlns:p14="http://schemas.microsoft.com/office/powerpoint/2010/main" val="4114577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FC6BE43-A154-4C0B-B456-E917C1CE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7" y="352477"/>
            <a:ext cx="5019226" cy="142864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7875A-291F-4A55-9C86-C5B5D636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4" y="1781123"/>
            <a:ext cx="4572588" cy="3295755"/>
          </a:xfrm>
          <a:prstGeom prst="rect">
            <a:avLst/>
          </a:prstGeom>
        </p:spPr>
      </p:pic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39F567FB-0620-4830-B41A-C01C02F1E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52" y="1961946"/>
            <a:ext cx="463932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FC6BE43-A154-4C0B-B456-E917C1CE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7" y="352477"/>
            <a:ext cx="5019226" cy="142864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7875A-291F-4A55-9C86-C5B5D636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4" y="1781123"/>
            <a:ext cx="4572588" cy="3295755"/>
          </a:xfrm>
          <a:prstGeom prst="rect">
            <a:avLst/>
          </a:prstGeom>
        </p:spPr>
      </p:pic>
      <p:pic>
        <p:nvPicPr>
          <p:cNvPr id="4" name="Picture 3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DD43B4F-FF3C-4A32-B009-9A2857FA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892" y="1781123"/>
            <a:ext cx="3029373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FC6BE43-A154-4C0B-B456-E917C1CE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8" y="231179"/>
            <a:ext cx="5019226" cy="142864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7875A-291F-4A55-9C86-C5B5D636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4" y="1781123"/>
            <a:ext cx="4572588" cy="329575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155012-2DF0-4B43-B338-E40D0102B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80" y="0"/>
            <a:ext cx="4110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6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9842-BC05-4951-969E-0A43E524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7921448" cy="4058751"/>
          </a:xfrm>
        </p:spPr>
        <p:txBody>
          <a:bodyPr anchor="ctr">
            <a:normAutofit/>
          </a:bodyPr>
          <a:lstStyle/>
          <a:p>
            <a:pPr>
              <a:buClr>
                <a:srgbClr val="0056F0"/>
              </a:buClr>
            </a:pPr>
            <a:r>
              <a:rPr lang="en-US" sz="2400" dirty="0"/>
              <a:t>Storage providers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External session management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Application configuration via environment variables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Console logger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Deploy to Docker (creates Docker Image)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Generate K8s metadata</a:t>
            </a:r>
          </a:p>
        </p:txBody>
      </p:sp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FC6BE43-A154-4C0B-B456-E917C1CE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7" y="352477"/>
            <a:ext cx="5019226" cy="14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DD8-64CE-4BDD-96A1-8890C66B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2619518" cy="557990"/>
          </a:xfrm>
        </p:spPr>
        <p:txBody>
          <a:bodyPr/>
          <a:lstStyle/>
          <a:p>
            <a:r>
              <a:rPr lang="en-US" sz="2400" dirty="0"/>
              <a:t>How to get it?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E114EFE-A9DD-46C3-80A7-9ABC0C597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4" y="2615885"/>
            <a:ext cx="2095374" cy="119365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963C3B5-5FB0-4E97-B6D1-8AAB40C80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76" y="2615885"/>
            <a:ext cx="2095374" cy="1263606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17BA9E3-F8B3-43E7-A80A-197A323A3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98" y="2472351"/>
            <a:ext cx="1378146" cy="1337184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extLst>
              <a:ext uri="{FF2B5EF4-FFF2-40B4-BE49-F238E27FC236}">
                <a16:creationId xmlns:a16="http://schemas.microsoft.com/office/drawing/2014/main" id="{CE945ECF-1BF8-49EA-A3F2-2B157053E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30" y="4647272"/>
            <a:ext cx="1725536" cy="1725536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8AADA32-F75D-486C-9FAB-63736BA57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75" y="4583126"/>
            <a:ext cx="1789682" cy="178968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CEA70FF-0948-4483-A376-189AED00E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897" y="4806408"/>
            <a:ext cx="1184683" cy="1381734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4672C4AE-1D6E-48D9-B6EE-E522BB938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97" y="4855902"/>
            <a:ext cx="1505160" cy="1376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F82361-C5E6-4393-8AEA-D302B4818017}"/>
              </a:ext>
            </a:extLst>
          </p:cNvPr>
          <p:cNvSpPr txBox="1"/>
          <p:nvPr/>
        </p:nvSpPr>
        <p:spPr>
          <a:xfrm>
            <a:off x="2381414" y="386779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Desktop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EC016D-84D9-4E81-B53F-02D6B9BD91B3}"/>
              </a:ext>
            </a:extLst>
          </p:cNvPr>
          <p:cNvSpPr txBox="1"/>
          <p:nvPr/>
        </p:nvSpPr>
        <p:spPr>
          <a:xfrm>
            <a:off x="6255567" y="387949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137F6-28C6-4649-AA9B-AF7F25061145}"/>
              </a:ext>
            </a:extLst>
          </p:cNvPr>
          <p:cNvSpPr txBox="1"/>
          <p:nvPr/>
        </p:nvSpPr>
        <p:spPr>
          <a:xfrm>
            <a:off x="8963278" y="3879491"/>
            <a:ext cx="1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B84FDB-2B01-43A6-A77D-E59C01522993}"/>
              </a:ext>
            </a:extLst>
          </p:cNvPr>
          <p:cNvSpPr txBox="1"/>
          <p:nvPr/>
        </p:nvSpPr>
        <p:spPr>
          <a:xfrm>
            <a:off x="1738013" y="62180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81573B-7E2F-4528-A24A-9C187C513250}"/>
              </a:ext>
            </a:extLst>
          </p:cNvPr>
          <p:cNvSpPr txBox="1"/>
          <p:nvPr/>
        </p:nvSpPr>
        <p:spPr>
          <a:xfrm>
            <a:off x="4636453" y="61881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D98A39-F97D-40DE-ADB7-8F83D24561F4}"/>
              </a:ext>
            </a:extLst>
          </p:cNvPr>
          <p:cNvSpPr txBox="1"/>
          <p:nvPr/>
        </p:nvSpPr>
        <p:spPr>
          <a:xfrm>
            <a:off x="7416814" y="618814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1DCEB9-2133-49F8-99C3-420183AE8A0D}"/>
              </a:ext>
            </a:extLst>
          </p:cNvPr>
          <p:cNvSpPr txBox="1"/>
          <p:nvPr/>
        </p:nvSpPr>
        <p:spPr>
          <a:xfrm>
            <a:off x="9862615" y="621807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IKS</a:t>
            </a:r>
          </a:p>
        </p:txBody>
      </p:sp>
    </p:spTree>
    <p:extLst>
      <p:ext uri="{BB962C8B-B14F-4D97-AF65-F5344CB8AC3E}">
        <p14:creationId xmlns:p14="http://schemas.microsoft.com/office/powerpoint/2010/main" val="411137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DD8-64CE-4BDD-96A1-8890C66B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623962"/>
          </a:xfrm>
        </p:spPr>
        <p:txBody>
          <a:bodyPr>
            <a:normAutofit/>
          </a:bodyPr>
          <a:lstStyle/>
          <a:p>
            <a:r>
              <a:rPr lang="en-US" sz="2400" dirty="0"/>
              <a:t>Advanced</a:t>
            </a:r>
          </a:p>
          <a:p>
            <a:pPr lvl="1"/>
            <a:r>
              <a:rPr lang="en-US" sz="2200" dirty="0" err="1"/>
              <a:t>DaemonSets</a:t>
            </a:r>
            <a:endParaRPr lang="en-US" sz="2200" dirty="0"/>
          </a:p>
          <a:p>
            <a:pPr lvl="1"/>
            <a:r>
              <a:rPr lang="en-US" sz="2200" dirty="0"/>
              <a:t>Jobs/</a:t>
            </a:r>
            <a:r>
              <a:rPr lang="en-US" sz="2200" dirty="0" err="1"/>
              <a:t>CronJobs</a:t>
            </a:r>
            <a:endParaRPr lang="en-US" sz="2200" dirty="0"/>
          </a:p>
          <a:p>
            <a:pPr lvl="1"/>
            <a:r>
              <a:rPr lang="en-US" sz="2200" dirty="0"/>
              <a:t>Horizontal Pod </a:t>
            </a:r>
            <a:r>
              <a:rPr lang="en-US" sz="2200" dirty="0" err="1"/>
              <a:t>Autoscaler</a:t>
            </a:r>
            <a:endParaRPr lang="en-US" sz="2200" dirty="0"/>
          </a:p>
          <a:p>
            <a:r>
              <a:rPr lang="en-US" sz="2400" dirty="0"/>
              <a:t>Service Mesh</a:t>
            </a:r>
          </a:p>
          <a:p>
            <a:pPr lvl="1"/>
            <a:r>
              <a:rPr lang="en-US" sz="2200" dirty="0"/>
              <a:t>Traffic Management</a:t>
            </a:r>
          </a:p>
          <a:p>
            <a:pPr lvl="1"/>
            <a:r>
              <a:rPr lang="en-US" sz="2200" dirty="0"/>
              <a:t>Observability</a:t>
            </a:r>
          </a:p>
          <a:p>
            <a:pPr lvl="1"/>
            <a:r>
              <a:rPr lang="en-US" sz="2200" dirty="0"/>
              <a:t>Retry</a:t>
            </a:r>
          </a:p>
          <a:p>
            <a:pPr lvl="1"/>
            <a:r>
              <a:rPr lang="en-US" sz="2200" dirty="0"/>
              <a:t>Circuit Breaker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30" y="350249"/>
            <a:ext cx="1535208" cy="14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2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CCC-8275-49E1-947D-B0324741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6A52-8646-40AC-817B-D9B5AFDA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https://bit.ly/gug-k8s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 descr="https://bit.ly/gug-k8s">
            <a:extLst>
              <a:ext uri="{FF2B5EF4-FFF2-40B4-BE49-F238E27FC236}">
                <a16:creationId xmlns:a16="http://schemas.microsoft.com/office/drawing/2014/main" id="{23912D40-B2FE-4605-AEAD-DB0B60558F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1" r="1" b="5248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70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CCC-8275-49E1-947D-B0324741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 err="1"/>
              <a:t>QnA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6A52-8646-40AC-817B-D9B5AFDA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Muchas gracias!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@sebagomez</a:t>
            </a:r>
          </a:p>
        </p:txBody>
      </p:sp>
      <p:pic>
        <p:nvPicPr>
          <p:cNvPr id="5" name="Picture 4" descr="https://bit.ly/gug-k8s">
            <a:extLst>
              <a:ext uri="{FF2B5EF4-FFF2-40B4-BE49-F238E27FC236}">
                <a16:creationId xmlns:a16="http://schemas.microsoft.com/office/drawing/2014/main" id="{23912D40-B2FE-4605-AEAD-DB0B6055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1" r="1" b="5248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photo, sign, ship, person&#10;&#10;Description automatically generated">
            <a:extLst>
              <a:ext uri="{FF2B5EF4-FFF2-40B4-BE49-F238E27FC236}">
                <a16:creationId xmlns:a16="http://schemas.microsoft.com/office/drawing/2014/main" id="{815DD6D9-E21A-4211-A701-5CA5E19B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02" y="30030"/>
            <a:ext cx="7620000" cy="5438775"/>
          </a:xfrm>
          <a:prstGeom prst="rect">
            <a:avLst/>
          </a:prstGeom>
        </p:spPr>
      </p:pic>
      <p:pic>
        <p:nvPicPr>
          <p:cNvPr id="15" name="Picture 1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5B22699-FED3-4516-9560-F654B49BA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8" y="88015"/>
            <a:ext cx="3190875" cy="3190875"/>
          </a:xfrm>
          <a:prstGeom prst="rect">
            <a:avLst/>
          </a:prstGeom>
        </p:spPr>
      </p:pic>
      <p:pic>
        <p:nvPicPr>
          <p:cNvPr id="11" name="Picture 10" descr="A person holding a sign&#10;&#10;Description automatically generated">
            <a:extLst>
              <a:ext uri="{FF2B5EF4-FFF2-40B4-BE49-F238E27FC236}">
                <a16:creationId xmlns:a16="http://schemas.microsoft.com/office/drawing/2014/main" id="{D74E5A56-42C4-4076-B8EA-3AA91FE34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8" y="2693285"/>
            <a:ext cx="5715000" cy="4076700"/>
          </a:xfrm>
          <a:prstGeom prst="rect">
            <a:avLst/>
          </a:prstGeom>
        </p:spPr>
      </p:pic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EE2FF24-1729-45A0-906C-37550DD3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60" y="2345570"/>
            <a:ext cx="7216721" cy="4373333"/>
          </a:xfrm>
          <a:prstGeom prst="rect">
            <a:avLst/>
          </a:prstGeom>
        </p:spPr>
      </p:pic>
      <p:pic>
        <p:nvPicPr>
          <p:cNvPr id="9" name="Picture 8" descr="A picture containing person, toy, indoor, doll&#10;&#10;Description automatically generated">
            <a:extLst>
              <a:ext uri="{FF2B5EF4-FFF2-40B4-BE49-F238E27FC236}">
                <a16:creationId xmlns:a16="http://schemas.microsoft.com/office/drawing/2014/main" id="{A9321498-034C-4DBA-A0FB-FBB4D6DF1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00" y="312352"/>
            <a:ext cx="7540396" cy="574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D0A7-D71E-497B-98AA-553A5C39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C5DFD1-F797-457F-8EC0-25DDA440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088ED4"/>
              </a:buClr>
            </a:pPr>
            <a:r>
              <a:rPr lang="en-US" sz="2400" dirty="0"/>
              <a:t>Abstracting your infrastructure</a:t>
            </a:r>
          </a:p>
          <a:p>
            <a:pPr>
              <a:buClr>
                <a:srgbClr val="088ED4"/>
              </a:buClr>
            </a:pPr>
            <a:r>
              <a:rPr lang="en-US" sz="2400" dirty="0"/>
              <a:t>Isolation</a:t>
            </a:r>
          </a:p>
          <a:p>
            <a:pPr>
              <a:buClr>
                <a:srgbClr val="088ED4"/>
              </a:buClr>
            </a:pPr>
            <a:r>
              <a:rPr lang="en-US" sz="2400" dirty="0"/>
              <a:t>Immutability</a:t>
            </a:r>
          </a:p>
          <a:p>
            <a:pPr>
              <a:buClr>
                <a:srgbClr val="088ED4"/>
              </a:buClr>
            </a:pPr>
            <a:r>
              <a:rPr lang="en-US" sz="2400" dirty="0"/>
              <a:t>Declarative configuration</a:t>
            </a:r>
          </a:p>
          <a:p>
            <a:pPr>
              <a:buClr>
                <a:srgbClr val="088ED4"/>
              </a:buClr>
            </a:pPr>
            <a:endParaRPr lang="en-US" sz="2400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C367FED9-DCF1-41FE-9F07-4C9863E6D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60" y="2603859"/>
            <a:ext cx="4065464" cy="23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11DD-8436-4F99-8E60-596DC489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5F791-8F87-42B0-A57F-FB6D50727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GX29 running on Docker (Compose)</a:t>
            </a:r>
          </a:p>
        </p:txBody>
      </p:sp>
    </p:spTree>
    <p:extLst>
      <p:ext uri="{BB962C8B-B14F-4D97-AF65-F5344CB8AC3E}">
        <p14:creationId xmlns:p14="http://schemas.microsoft.com/office/powerpoint/2010/main" val="36824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D0A7-D71E-497B-98AA-553A5C39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C5DFD1-F797-457F-8EC0-25DDA440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088ED4"/>
              </a:buClr>
            </a:pPr>
            <a:r>
              <a:rPr lang="en-US" sz="2400" dirty="0"/>
              <a:t>Abstracting your infrastructure</a:t>
            </a:r>
          </a:p>
          <a:p>
            <a:pPr>
              <a:buClr>
                <a:srgbClr val="088ED4"/>
              </a:buClr>
            </a:pPr>
            <a:r>
              <a:rPr lang="en-US" sz="2400" dirty="0"/>
              <a:t>Isolation</a:t>
            </a:r>
          </a:p>
          <a:p>
            <a:pPr>
              <a:buClr>
                <a:srgbClr val="088ED4"/>
              </a:buClr>
            </a:pPr>
            <a:r>
              <a:rPr lang="en-US" sz="2400" dirty="0"/>
              <a:t>Immutability</a:t>
            </a:r>
          </a:p>
          <a:p>
            <a:pPr>
              <a:buClr>
                <a:srgbClr val="088ED4"/>
              </a:buClr>
            </a:pPr>
            <a:r>
              <a:rPr lang="en-US" sz="2400" dirty="0"/>
              <a:t>Declarative configuration</a:t>
            </a:r>
          </a:p>
          <a:p>
            <a:pPr>
              <a:buClr>
                <a:srgbClr val="088ED4"/>
              </a:buClr>
            </a:pPr>
            <a:endParaRPr lang="en-US" sz="2400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C367FED9-DCF1-41FE-9F07-4C9863E6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60" y="2603859"/>
            <a:ext cx="4065464" cy="23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1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D0A7-D71E-497B-98AA-553A5C39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C367FED9-DCF1-41FE-9F07-4C9863E6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23" y="469359"/>
            <a:ext cx="2238393" cy="1275122"/>
          </a:xfrm>
          <a:prstGeom prst="rect">
            <a:avLst/>
          </a:prstGeom>
        </p:spPr>
      </p:pic>
      <p:pic>
        <p:nvPicPr>
          <p:cNvPr id="8" name="Picture 7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C84EAD6C-E1CC-4CA0-891D-DC3D12B9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89" y="1994374"/>
            <a:ext cx="3934973" cy="28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6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D0A7-D71E-497B-98AA-553A5C39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C367FED9-DCF1-41FE-9F07-4C9863E6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23" y="469359"/>
            <a:ext cx="2238393" cy="1275122"/>
          </a:xfrm>
          <a:prstGeom prst="rect">
            <a:avLst/>
          </a:prstGeom>
        </p:spPr>
      </p:pic>
      <p:pic>
        <p:nvPicPr>
          <p:cNvPr id="8" name="Picture 7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C84EAD6C-E1CC-4CA0-891D-DC3D12B9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90492"/>
            <a:ext cx="1972811" cy="1438508"/>
          </a:xfrm>
          <a:prstGeom prst="rect">
            <a:avLst/>
          </a:prstGeom>
        </p:spPr>
      </p:pic>
      <p:pic>
        <p:nvPicPr>
          <p:cNvPr id="5" name="Picture 4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2728E701-5BB6-4C22-980D-94FB8F419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05" y="1990492"/>
            <a:ext cx="1972811" cy="1438508"/>
          </a:xfrm>
          <a:prstGeom prst="rect">
            <a:avLst/>
          </a:prstGeom>
        </p:spPr>
      </p:pic>
      <p:pic>
        <p:nvPicPr>
          <p:cNvPr id="6" name="Picture 5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969DD629-FE9E-44F5-BC54-18287B34E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5" y="1990492"/>
            <a:ext cx="1972811" cy="1438508"/>
          </a:xfrm>
          <a:prstGeom prst="rect">
            <a:avLst/>
          </a:prstGeom>
        </p:spPr>
      </p:pic>
      <p:pic>
        <p:nvPicPr>
          <p:cNvPr id="7" name="Picture 6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AB62733B-9A3A-45DE-8786-9E8B11A7D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25" y="1990492"/>
            <a:ext cx="1972811" cy="1438508"/>
          </a:xfrm>
          <a:prstGeom prst="rect">
            <a:avLst/>
          </a:prstGeom>
        </p:spPr>
      </p:pic>
      <p:pic>
        <p:nvPicPr>
          <p:cNvPr id="10" name="Picture 9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7C28DAD5-AE75-4596-89A9-DFBBA77E6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675012"/>
            <a:ext cx="1972811" cy="1438508"/>
          </a:xfrm>
          <a:prstGeom prst="rect">
            <a:avLst/>
          </a:prstGeom>
        </p:spPr>
      </p:pic>
      <p:pic>
        <p:nvPicPr>
          <p:cNvPr id="11" name="Picture 10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668D4673-AAE7-477B-9109-519182EC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05" y="3675012"/>
            <a:ext cx="1972811" cy="1438508"/>
          </a:xfrm>
          <a:prstGeom prst="rect">
            <a:avLst/>
          </a:prstGeom>
        </p:spPr>
      </p:pic>
      <p:pic>
        <p:nvPicPr>
          <p:cNvPr id="12" name="Picture 11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FC0E319F-F1F4-4156-B157-30B2B3311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5" y="3675012"/>
            <a:ext cx="1972811" cy="1438508"/>
          </a:xfrm>
          <a:prstGeom prst="rect">
            <a:avLst/>
          </a:prstGeom>
        </p:spPr>
      </p:pic>
      <p:pic>
        <p:nvPicPr>
          <p:cNvPr id="13" name="Picture 12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2C37DA10-E0FA-4BB8-B8E4-2F7999818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25" y="3675012"/>
            <a:ext cx="1972811" cy="1438508"/>
          </a:xfrm>
          <a:prstGeom prst="rect">
            <a:avLst/>
          </a:prstGeom>
        </p:spPr>
      </p:pic>
      <p:pic>
        <p:nvPicPr>
          <p:cNvPr id="14" name="Picture 13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C2ED2AA8-8658-4F54-BCF0-AEB19B11C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5359532"/>
            <a:ext cx="1972811" cy="1438508"/>
          </a:xfrm>
          <a:prstGeom prst="rect">
            <a:avLst/>
          </a:prstGeom>
        </p:spPr>
      </p:pic>
      <p:pic>
        <p:nvPicPr>
          <p:cNvPr id="15" name="Picture 14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8C5636FA-2248-4EA9-8941-E9B9F23D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05" y="5359532"/>
            <a:ext cx="1972811" cy="1438508"/>
          </a:xfrm>
          <a:prstGeom prst="rect">
            <a:avLst/>
          </a:prstGeom>
        </p:spPr>
      </p:pic>
      <p:pic>
        <p:nvPicPr>
          <p:cNvPr id="16" name="Picture 15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A02FD3DF-DF5A-4537-ACE7-0ABB9B007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5" y="5359532"/>
            <a:ext cx="1972811" cy="1438508"/>
          </a:xfrm>
          <a:prstGeom prst="rect">
            <a:avLst/>
          </a:prstGeom>
        </p:spPr>
      </p:pic>
      <p:pic>
        <p:nvPicPr>
          <p:cNvPr id="17" name="Picture 16" descr="A picture containing container, computer, blue, street&#10;&#10;Description automatically generated">
            <a:extLst>
              <a:ext uri="{FF2B5EF4-FFF2-40B4-BE49-F238E27FC236}">
                <a16:creationId xmlns:a16="http://schemas.microsoft.com/office/drawing/2014/main" id="{0FBEB0F7-AAC4-4048-A842-0BD192857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25" y="5359532"/>
            <a:ext cx="1972811" cy="14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D9-40A6-40D9-8893-32C2B161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9842-BC05-4951-969E-0A43E524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0056F0"/>
              </a:buClr>
            </a:pPr>
            <a:r>
              <a:rPr lang="en-US" sz="2400" dirty="0"/>
              <a:t>Open source container orchestrator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Originally developed by Google (Borg)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Deployment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Scaling</a:t>
            </a:r>
          </a:p>
          <a:p>
            <a:pPr>
              <a:buClr>
                <a:srgbClr val="0056F0"/>
              </a:buClr>
            </a:pPr>
            <a:r>
              <a:rPr lang="en-US" sz="2400" dirty="0"/>
              <a:t>Monitoring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24E61C-B9AD-4C46-B447-68BF4A359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08" y="2132822"/>
            <a:ext cx="3358768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491</Words>
  <Application>Microsoft Office PowerPoint</Application>
  <PresentationFormat>Widescreen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Calisto MT</vt:lpstr>
      <vt:lpstr>Wingdings 2</vt:lpstr>
      <vt:lpstr>Slate</vt:lpstr>
      <vt:lpstr>Introducción a Kubernetes con GeneXus</vt:lpstr>
      <vt:lpstr>Introducción a Kubernetes con GeneXus</vt:lpstr>
      <vt:lpstr>PowerPoint Presentation</vt:lpstr>
      <vt:lpstr>Docker</vt:lpstr>
      <vt:lpstr>Demo 1</vt:lpstr>
      <vt:lpstr>Docker</vt:lpstr>
      <vt:lpstr>Docker</vt:lpstr>
      <vt:lpstr>Docker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Demo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</vt:lpstr>
      <vt:lpstr>Kubernetes</vt:lpstr>
      <vt:lpstr>Resources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Kubernetes con GeneXus</dc:title>
  <dc:creator>Sebastián Gómez</dc:creator>
  <cp:lastModifiedBy>Sebastián Gómez</cp:lastModifiedBy>
  <cp:revision>1</cp:revision>
  <dcterms:created xsi:type="dcterms:W3CDTF">2020-08-02T21:27:18Z</dcterms:created>
  <dcterms:modified xsi:type="dcterms:W3CDTF">2020-08-03T21:19:41Z</dcterms:modified>
</cp:coreProperties>
</file>