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- Toys and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Présentation de l'entreprise Toys and Models</a:t>
            </a:r>
          </a:p>
          <a:p>
            <a:r>
              <a:t>Création: 1981</a:t>
            </a:r>
          </a:p>
          <a:p>
            <a:r>
              <a:t>Activité: Vente en gros et distribution de jeux et jouets</a:t>
            </a:r>
          </a:p>
          <a:p>
            <a:r>
              <a:t>Implantations:</a:t>
            </a:r>
          </a:p>
          <a:p>
            <a:r>
              <a:t>- San Francisco</a:t>
            </a:r>
          </a:p>
          <a:p>
            <a:r>
              <a:t>- Boston</a:t>
            </a:r>
          </a:p>
          <a:p>
            <a:r>
              <a:t>- New York</a:t>
            </a:r>
          </a:p>
          <a:p>
            <a:r>
              <a:t>- Paris</a:t>
            </a:r>
          </a:p>
          <a:p>
            <a:r>
              <a:t>- Tokyo</a:t>
            </a:r>
          </a:p>
          <a:p>
            <a:r>
              <a:t>- Sydney</a:t>
            </a:r>
          </a:p>
          <a:p>
            <a:r>
              <a:t>- London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Contexte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 CEO de Toys and Models sollicite un tableau de bord pour aider à la prise de décision, en s'appuyant sur la base de données de l'entreprise.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Présentation de l'équipe - No_Name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No_Name - Entreprise spécialisée dans la data depuis 2018</a:t>
            </a:r>
          </a:p>
          <a:p>
            <a:r>
              <a:t>Équipe:</a:t>
            </a:r>
          </a:p>
          <a:p>
            <a:r>
              <a:t>- Matin: Spécialiste Logistique</a:t>
            </a:r>
          </a:p>
          <a:p>
            <a:r>
              <a:t>- Jeannot: Spécialiste RH</a:t>
            </a:r>
          </a:p>
          <a:p>
            <a:r>
              <a:t>- Fred: Spécialiste Finance</a:t>
            </a:r>
          </a:p>
          <a:p>
            <a:r>
              <a:t>- Sébastien: Spécialiste Vente</a:t>
            </a:r>
          </a:p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1828800" cy="2334638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914400" cy="1167319"/>
          </a:xfrm>
          <a:prstGeom prst="rect">
            <a:avLst/>
          </a:prstGeom>
        </p:spPr>
      </p:pic>
      <p:pic>
        <p:nvPicPr>
          <p:cNvPr id="6" name="Picture 5" descr="IMG_235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743200"/>
            <a:ext cx="914400" cy="1219200"/>
          </a:xfrm>
          <a:prstGeom prst="rect">
            <a:avLst/>
          </a:prstGeom>
        </p:spPr>
      </p:pic>
      <p:pic>
        <p:nvPicPr>
          <p:cNvPr id="7" name="Picture 6" descr="_11A686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743200"/>
            <a:ext cx="914400" cy="1371935"/>
          </a:xfrm>
          <a:prstGeom prst="rect">
            <a:avLst/>
          </a:prstGeom>
        </p:spPr>
      </p:pic>
      <p:pic>
        <p:nvPicPr>
          <p:cNvPr id="8" name="Picture 7" descr="IMG-20241031-WA000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9144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Utilisation des Outils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Pour le traitement des données:</a:t>
            </a:r>
          </a:p>
          <a:p>
            <a:r>
              <a:t>- MySQL</a:t>
            </a:r>
          </a:p>
          <a:p>
            <a:r>
              <a:t>- Workbench</a:t>
            </a:r>
          </a:p>
          <a:p/>
          <a:p>
            <a:r>
              <a:t>Pour la visualisation:</a:t>
            </a:r>
          </a:p>
          <a:p>
            <a:r>
              <a:t>- Power BI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Difficultés Rencontrées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Principales difficultés:</a:t>
            </a:r>
          </a:p>
          <a:p>
            <a:r>
              <a:t>- Identification et modélisation des KPIs pertinents</a:t>
            </a:r>
          </a:p>
          <a:p>
            <a:r>
              <a:t>- Rédaction des requêtes SQL appropriées</a:t>
            </a:r>
          </a:p>
          <a:p>
            <a:r>
              <a:t>- Assurer la liaison entre MySQL et Power BI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