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Della Respira"/>
      <p:regular r:id="rId20"/>
    </p:embeddedFont>
    <p:embeddedFont>
      <p:font typeface="DM Sans Light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ellaRespira-regular.fntdata"/><Relationship Id="rId22" Type="http://schemas.openxmlformats.org/officeDocument/2006/relationships/font" Target="fonts/DMSansLight-bold.fntdata"/><Relationship Id="rId21" Type="http://schemas.openxmlformats.org/officeDocument/2006/relationships/font" Target="fonts/DMSansLight-regular.fntdata"/><Relationship Id="rId24" Type="http://schemas.openxmlformats.org/officeDocument/2006/relationships/font" Target="fonts/DMSansLight-boldItalic.fntdata"/><Relationship Id="rId23" Type="http://schemas.openxmlformats.org/officeDocument/2006/relationships/font" Target="fonts/DMSans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eb9c0d46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eb9c0d46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eb9c0d465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eb9c0d465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eb9c0d46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eb9c0d46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eb9c0d46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eb9c0d46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eb9c0d46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eb9c0d46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b9c0d465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b9c0d46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ebdc108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ebdc108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b9c0d46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b9c0d46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b9c0d46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b9c0d46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ebdc108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ebdc108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274950" y="284775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74950" y="2975835"/>
            <a:ext cx="4201200" cy="131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74950" y="4501727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2" type="subTitle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>
            <p:ph idx="2" type="pic"/>
          </p:nvPr>
        </p:nvSpPr>
        <p:spPr>
          <a:xfrm>
            <a:off x="4676850" y="1342250"/>
            <a:ext cx="4201200" cy="3510600"/>
          </a:xfrm>
          <a:prstGeom prst="roundRect">
            <a:avLst>
              <a:gd fmla="val 577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">
  <p:cSld name="CUSTOM_13"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>
            <p:ph idx="2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5"/>
          <p:cNvSpPr/>
          <p:nvPr/>
        </p:nvSpPr>
        <p:spPr>
          <a:xfrm>
            <a:off x="274950" y="1348125"/>
            <a:ext cx="62859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atacamp.com/tutorial/introduction-to-anomaly-detection" TargetMode="External"/><Relationship Id="rId4" Type="http://schemas.openxmlformats.org/officeDocument/2006/relationships/hyperlink" Target="https://www.datacamp.com/tutorial/introduction-to-anomaly-detection" TargetMode="External"/><Relationship Id="rId5" Type="http://schemas.openxmlformats.org/officeDocument/2006/relationships/hyperlink" Target="https://www.geeksforgeeks.org/anomaly-detection-using-r/" TargetMode="External"/><Relationship Id="rId6" Type="http://schemas.openxmlformats.org/officeDocument/2006/relationships/hyperlink" Target="https://www.geeksforgeeks.org/anomaly-detection-using-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0cQGncDaX_p1OklDl8aLlNKmGBfBic_y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266850" y="2534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400"/>
              </a:spcAft>
              <a:buSzPts val="990"/>
              <a:buNone/>
            </a:pPr>
            <a:r>
              <a:rPr lang="en" sz="25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Machine Learning-Integrated Dashboard for DNS Traffic Monitoring and Anomaly Detection</a:t>
            </a:r>
            <a:endParaRPr sz="292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85500" y="4440750"/>
            <a:ext cx="81438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Khan												CS 656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Sebastian Skubisz											Professor Moshiur Rahman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475" y="304800"/>
            <a:ext cx="2700695" cy="222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96775" y="18840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659625" y="7924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DataCamp, "An Introduction to Anomaly Detection," [Online]. Available: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https://www.datacamp.com/tutorial/introduction-to-anomaly-detection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[Accessed: Dec. 13, 2024].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22860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GeeksforGeeks, "Anomaly Detection using R," [Online]. Available: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https://www.geeksforgeeks.org/anomaly-detection-using-r/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[Accessed: Dec. 13, 2024].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22860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Y. Jin, K. Kakoi, N. Yamai, N. Kitagawa, and M. Tomoishi, "A Client Based Anomaly Traffic Detection and Blocking Mechanism by Monitoring DNS Name Resolution with User Alerting Feature,"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 International Conference on Cyberworlds (CW)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Singapore, 2018, pp. 351-356, doi: 10.1109/CW.2018.00070.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228600" rtl="0" algn="just"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Z. Wang and M. Zhang, "The Research of DNS Anomaly Detection Based on the Method of Similarity and Entropy,"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 International Conference on Intelligent Computation Technology and Automation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Changsha, China, 2010, pp. 905-909, doi: 10.1109/ICICTA.2010.442.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336450"/>
            <a:ext cx="33813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Evolving cyber threats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exploit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DNS for malicious activities such as phishing, malware, and command-and-control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Traditional DNS monitoring methods lack sophistication for modern cyber attacks.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Objective: Develop a data-driven dashboard integrating ML-based anomaly detection.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75" y="1894325"/>
            <a:ext cx="2667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Choosing This Topic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66325" y="1550550"/>
            <a:ext cx="4889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Anomaly detection is crucial across diverse fields like finance, networking, and healthcare, where identifying irregularities can prevent fraud, optimize systems, and save lives.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Manual analysis and static rules are not sufficient or sophisticated enough to analyse the ever evolving landscape of cyber attacks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e believe using machine learning is a more sophisticated approach to monitoring DNS traffic as well as mitigating cyber attacks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Machine learning can help us look for anomalies in a more efficient manner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875" y="2251350"/>
            <a:ext cx="3431300" cy="16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and Methodology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62200" y="1356175"/>
            <a:ext cx="51009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Dashboard</a:t>
            </a: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Python-based dashboard for real-time DNS monitoring.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Filters by benign/malicious traffic with dynamic updates.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ML Models</a:t>
            </a: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Supervised: 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Neural Network: High accuracy, trained on balanced datasets with RFE optimization.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Random Forest: Reliable with feature importance insights.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XGBoost: Focused on improving performance for imbalanced data.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KNN: Baseline model with limited scalability for high-dimensional data.</a:t>
            </a:r>
            <a:endParaRPr b="1"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b="1"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Unsupervised</a:t>
            </a:r>
            <a:endParaRPr b="1"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Isolation Forest: Flags anomalies by identifying outliers in feature space.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Local Outlier Factor (LOF): Detects density-based irregularities.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Autoencoder: Identifies anomalies with high reconstruction errors.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125" y="2257750"/>
            <a:ext cx="3858625" cy="21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Explanation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1290000" y="1509050"/>
            <a:ext cx="6564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Benign Domains</a:t>
            </a: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Public datasets like Alexa's top websites.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Malicious Domains</a:t>
            </a: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Sources like ViriBack and PhishTank.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Features Extracted</a:t>
            </a: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Domain length, subdomains,special characters, and digit ratios.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imbalance addressed using SMOTE for balanced training.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450" y="2937500"/>
            <a:ext cx="3347100" cy="18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Recorded </a:t>
            </a:r>
            <a:r>
              <a:rPr lang="en"/>
              <a:t>Demonstration</a:t>
            </a:r>
            <a:r>
              <a:rPr lang="en"/>
              <a:t> </a:t>
            </a:r>
            <a:endParaRPr/>
          </a:p>
        </p:txBody>
      </p:sp>
      <p:pic>
        <p:nvPicPr>
          <p:cNvPr id="119" name="Google Shape;119;p21" title="Screen Recording 2024-12-13 20513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25" y="13973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0575" y="1782325"/>
            <a:ext cx="62886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Continuously train models on new malicious data to stay updated and accurate.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Try to handle zero-day threats with real-time data processing.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Use adaptive models to manage evolving traffic patterns.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Enable continuous learning to tackle emerging cyber threats.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Combat malicious domain generation algorithms effectively.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Enhance visuals, like threat maps, for clearer insights and rapid response.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400" y="2613475"/>
            <a:ext cx="2430600" cy="13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835050" y="7252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95325" y="12119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Machine learning enhances DNS monitoring and anomaly detection.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Anomaly detection is essential for identifying irregularities across industries, enhancing security, decision-making, and efficiency.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While challenges like imbalanced data, false alarms, and scalability remain, advancements in deep learning, Explainable AI, and edge computing promise to improve adaptability and real-time detection.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Mastering these techniques ensures robust data analysis and proactive problem-solving.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25" y="1802969"/>
            <a:ext cx="3028774" cy="23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THANK YOU FOR LISTENING</a:t>
            </a:r>
            <a:endParaRPr b="1" sz="30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6388"/>
            <a:ext cx="4145275" cy="44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