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9799300" cy="1223962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86D19-9718-47A0-AD34-1C5960BDA4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178189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89640" y="6571800"/>
            <a:ext cx="178189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E1EAF-29D0-44BE-832A-26ABF66694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0120320" y="2863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89640" y="6571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0120320" y="6571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3210C-5F9F-42BF-808A-0B82C9E5E1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57373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7014240" y="2863800"/>
            <a:ext cx="57373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3038840" y="2863800"/>
            <a:ext cx="57373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89640" y="6571800"/>
            <a:ext cx="57373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7014240" y="6571800"/>
            <a:ext cx="57373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3038840" y="6571800"/>
            <a:ext cx="57373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E0D672-AF21-43DF-A8C1-02CF7F563A7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89640" y="2863800"/>
            <a:ext cx="1781892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C6B483-D0AA-494C-B68C-8B1698ACBF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1781892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E1A135-40C2-4C34-99C1-2E18C1DEA8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869544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0120320" y="2863800"/>
            <a:ext cx="869544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EFF09E-B630-4FE7-B7ED-C25BD385DD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25615E-4B18-4072-B7A0-4E99904131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89640" y="488160"/>
            <a:ext cx="17818920" cy="9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7D4611-C8B8-4CE2-9129-D4929B45B9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0120320" y="2863800"/>
            <a:ext cx="869544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89640" y="6571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CEE40B-6F58-4C1B-B3FF-19D5187A3B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869544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0120320" y="2863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0120320" y="6571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1A085E-9BF5-4EDE-AEFA-3B2C5C7C83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89640" y="2863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0120320" y="2863800"/>
            <a:ext cx="869544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89640" y="6571800"/>
            <a:ext cx="17818920" cy="33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8E13EC-93D0-4CD3-AEA7-172A20CD3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8444160"/>
            <a:ext cx="3192840" cy="6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8444160"/>
            <a:ext cx="2346120" cy="6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2B378D-93B5-4291-80B3-9013233D3E5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8444160"/>
            <a:ext cx="2346120" cy="63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89640" y="488160"/>
            <a:ext cx="17818920" cy="204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89640" y="2863800"/>
            <a:ext cx="17818920" cy="70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 rot="18900600">
            <a:off x="12962520" y="10250640"/>
            <a:ext cx="4111200" cy="367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Methylenetetrahydrofolate reductase [c]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rot="18899400">
            <a:off x="12807720" y="9946800"/>
            <a:ext cx="3172680" cy="3196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Dihydroxy-acid dehydratase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 rot="18899400">
            <a:off x="10650240" y="10030680"/>
            <a:ext cx="3503520" cy="317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Dihydrodipicolinate synthase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 rot="18900600">
            <a:off x="11381040" y="10143360"/>
            <a:ext cx="3826800" cy="467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Formate–tetrahydrofolate ligase [h]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rot="18900600">
            <a:off x="12641760" y="9807840"/>
            <a:ext cx="2830680" cy="342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Glutamine synthetase [c]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rot="18900600">
            <a:off x="10711440" y="9639000"/>
            <a:ext cx="2282760" cy="291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Aspartic acid kinase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 rot="18900600">
            <a:off x="10397880" y="9945720"/>
            <a:ext cx="3270240" cy="349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Acetolactate synthase 1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 rot="18900600">
            <a:off x="9887040" y="9734760"/>
            <a:ext cx="2640240" cy="334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Tryptophan synthase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30120" y="9169200"/>
            <a:ext cx="4536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0116720" y="5715720"/>
            <a:ext cx="4536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1" name=""/>
          <p:cNvGrpSpPr/>
          <p:nvPr/>
        </p:nvGrpSpPr>
        <p:grpSpPr>
          <a:xfrm>
            <a:off x="0" y="0"/>
            <a:ext cx="9573840" cy="9087120"/>
            <a:chOff x="0" y="0"/>
            <a:chExt cx="9573840" cy="9087120"/>
          </a:xfrm>
        </p:grpSpPr>
        <p:sp>
          <p:nvSpPr>
            <p:cNvPr id="52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>
              <a:off x="1231560" y="133524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>
              <a:off x="1411560" y="133848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>
              <a:off x="1195560" y="129888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1375560" y="129924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1591920" y="133524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>
              <a:off x="1771920" y="133848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>
              <a:off x="1555920" y="129888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1735920" y="129924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4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2276280" y="61524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>
              <a:off x="2456280" y="61848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>
              <a:off x="2240280" y="57888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2420280" y="57888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5" name=""/>
            <p:cNvSpPr/>
            <p:nvPr/>
          </p:nvSpPr>
          <p:spPr>
            <a:xfrm>
              <a:off x="800280" y="57924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>
              <a:off x="980280" y="58248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>
              <a:off x="764280" y="54288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944280" y="54324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1520280" y="57924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>
              <a:off x="1700280" y="582480"/>
              <a:ext cx="180720" cy="180360"/>
            </a:xfrm>
            <a:prstGeom prst="ellipse">
              <a:avLst/>
            </a:prstGeom>
            <a:solidFill>
              <a:srgbClr val="729fcf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>
              <a:off x="1484280" y="54288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1664280" y="543240"/>
              <a:ext cx="18072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881640" y="761760"/>
              <a:ext cx="640080" cy="576360"/>
            </a:xfrm>
            <a:prstGeom prst="line">
              <a:avLst/>
            </a:prstGeom>
            <a:ln w="180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"/>
            <p:cNvSpPr/>
            <p:nvPr/>
          </p:nvSpPr>
          <p:spPr>
            <a:xfrm>
              <a:off x="1064520" y="765000"/>
              <a:ext cx="274320" cy="573120"/>
            </a:xfrm>
            <a:prstGeom prst="line">
              <a:avLst/>
            </a:prstGeom>
            <a:ln w="180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>
              <a:off x="1613160" y="761760"/>
              <a:ext cx="91440" cy="573120"/>
            </a:xfrm>
            <a:prstGeom prst="line">
              <a:avLst/>
            </a:prstGeom>
            <a:ln w="180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>
              <a:off x="1796040" y="765000"/>
              <a:ext cx="91440" cy="573120"/>
            </a:xfrm>
            <a:prstGeom prst="line">
              <a:avLst/>
            </a:prstGeom>
            <a:ln w="18000">
              <a:solidFill>
                <a:srgbClr val="3465a4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H="1">
              <a:off x="1338840" y="761760"/>
              <a:ext cx="274320" cy="576360"/>
            </a:xfrm>
            <a:prstGeom prst="line">
              <a:avLst/>
            </a:prstGeom>
            <a:ln w="180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H="1">
              <a:off x="1521720" y="765000"/>
              <a:ext cx="274320" cy="573120"/>
            </a:xfrm>
            <a:prstGeom prst="line">
              <a:avLst/>
            </a:prstGeom>
            <a:ln w="180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H="1">
              <a:off x="1704600" y="797760"/>
              <a:ext cx="640080" cy="540360"/>
            </a:xfrm>
            <a:prstGeom prst="line">
              <a:avLst/>
            </a:prstGeom>
            <a:ln w="180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H="1">
              <a:off x="1918800" y="839880"/>
              <a:ext cx="608760" cy="498240"/>
            </a:xfrm>
            <a:prstGeom prst="line">
              <a:avLst/>
            </a:prstGeom>
            <a:ln w="180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>
              <a:off x="604440" y="953280"/>
              <a:ext cx="455040" cy="60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2a6099"/>
                  </a:solidFill>
                  <a:latin typeface="Arial"/>
                  <a:ea typeface="DejaVu Sans"/>
                </a:rPr>
                <a:t>v</a:t>
              </a:r>
              <a:r>
                <a:rPr b="0" lang="en-US" sz="1600" spc="-1" strike="noStrike" baseline="-8000">
                  <a:solidFill>
                    <a:srgbClr val="2a6099"/>
                  </a:solidFill>
                  <a:latin typeface="Arial"/>
                  <a:ea typeface="DejaVu Sans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2296440" y="953640"/>
              <a:ext cx="455040" cy="60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v</a:t>
              </a:r>
              <a:r>
                <a:rPr b="0" lang="en-US" sz="1600" spc="-1" strike="noStrike" baseline="-8000">
                  <a:solidFill>
                    <a:srgbClr val="ff0000"/>
                  </a:solidFill>
                  <a:latin typeface="Arial"/>
                  <a:ea typeface="DejaVu Sans"/>
                </a:rPr>
                <a:t>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1338840" y="1517760"/>
              <a:ext cx="360" cy="47736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>
              <a:off x="1521720" y="1521000"/>
              <a:ext cx="360" cy="47412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>
              <a:off x="1704600" y="1559880"/>
              <a:ext cx="360" cy="43524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"/>
            <p:cNvSpPr/>
            <p:nvPr/>
          </p:nvSpPr>
          <p:spPr>
            <a:xfrm>
              <a:off x="1887480" y="1560240"/>
              <a:ext cx="360" cy="43488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"/>
            <p:cNvSpPr/>
            <p:nvPr/>
          </p:nvSpPr>
          <p:spPr>
            <a:xfrm>
              <a:off x="850680" y="1533600"/>
              <a:ext cx="393840" cy="39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r>
                <a:rPr b="0" lang="en-US" sz="1600" spc="-1" strike="noStrike" baseline="-8000">
                  <a:solidFill>
                    <a:srgbClr val="000000"/>
                  </a:solidFill>
                  <a:latin typeface="Arial"/>
                  <a:ea typeface="DejaVu Sans"/>
                </a:rPr>
                <a:t>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493560" y="512640"/>
              <a:ext cx="36360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1213560" y="512640"/>
              <a:ext cx="36360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1969560" y="512640"/>
              <a:ext cx="36360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925560" y="1268640"/>
              <a:ext cx="363600" cy="34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219240" y="182880"/>
              <a:ext cx="455040" cy="42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2811240" y="219240"/>
              <a:ext cx="455040" cy="42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>
              <a:off x="5799240" y="183600"/>
              <a:ext cx="455040" cy="42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95" name=""/>
            <p:cNvGrpSpPr/>
            <p:nvPr/>
          </p:nvGrpSpPr>
          <p:grpSpPr>
            <a:xfrm>
              <a:off x="3869280" y="529200"/>
              <a:ext cx="1689840" cy="615600"/>
              <a:chOff x="3869280" y="529200"/>
              <a:chExt cx="1689840" cy="615600"/>
            </a:xfrm>
          </p:grpSpPr>
          <p:sp>
            <p:nvSpPr>
              <p:cNvPr id="96" name=""/>
              <p:cNvSpPr/>
              <p:nvPr/>
            </p:nvSpPr>
            <p:spPr>
              <a:xfrm>
                <a:off x="3869280" y="529200"/>
                <a:ext cx="1689840" cy="61560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"/>
              <p:cNvSpPr/>
              <p:nvPr/>
            </p:nvSpPr>
            <p:spPr>
              <a:xfrm>
                <a:off x="3908160" y="545760"/>
                <a:ext cx="1278000" cy="48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Reaction fluxes    </a:t>
                </a: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grpSp>
          <p:nvGrpSpPr>
            <p:cNvPr id="98" name=""/>
            <p:cNvGrpSpPr/>
            <p:nvPr/>
          </p:nvGrpSpPr>
          <p:grpSpPr>
            <a:xfrm>
              <a:off x="3857040" y="1332720"/>
              <a:ext cx="1784520" cy="637920"/>
              <a:chOff x="3857040" y="1332720"/>
              <a:chExt cx="1784520" cy="637920"/>
            </a:xfrm>
          </p:grpSpPr>
          <p:sp>
            <p:nvSpPr>
              <p:cNvPr id="99" name=""/>
              <p:cNvSpPr/>
              <p:nvPr/>
            </p:nvSpPr>
            <p:spPr>
              <a:xfrm>
                <a:off x="3857040" y="1332720"/>
                <a:ext cx="1715040" cy="63792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" name=""/>
              <p:cNvSpPr/>
              <p:nvPr/>
            </p:nvSpPr>
            <p:spPr>
              <a:xfrm>
                <a:off x="3857040" y="1404720"/>
                <a:ext cx="1784520" cy="487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et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ab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olit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co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nc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en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tra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tio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ns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101" name=""/>
            <p:cNvSpPr/>
            <p:nvPr/>
          </p:nvSpPr>
          <p:spPr>
            <a:xfrm>
              <a:off x="7303320" y="356040"/>
              <a:ext cx="1956960" cy="1369440"/>
            </a:xfrm>
            <a:prstGeom prst="rect">
              <a:avLst/>
            </a:prstGeom>
            <a:solidFill>
              <a:srgbClr val="ffffff"/>
            </a:solidFill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"/>
            <p:cNvSpPr/>
            <p:nvPr/>
          </p:nvSpPr>
          <p:spPr>
            <a:xfrm>
              <a:off x="7420680" y="562680"/>
              <a:ext cx="1956960" cy="1369440"/>
            </a:xfrm>
            <a:prstGeom prst="rect">
              <a:avLst/>
            </a:prstGeom>
            <a:solidFill>
              <a:srgbClr val="ffffff"/>
            </a:solidFill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"/>
            <p:cNvSpPr/>
            <p:nvPr/>
          </p:nvSpPr>
          <p:spPr>
            <a:xfrm>
              <a:off x="7545240" y="722160"/>
              <a:ext cx="1962360" cy="1342800"/>
            </a:xfrm>
            <a:prstGeom prst="rect">
              <a:avLst/>
            </a:prstGeom>
            <a:solidFill>
              <a:srgbClr val="ffffff"/>
            </a:solidFill>
            <a:ln w="14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"/>
            <p:cNvSpPr/>
            <p:nvPr/>
          </p:nvSpPr>
          <p:spPr>
            <a:xfrm flipV="1">
              <a:off x="7858440" y="858960"/>
              <a:ext cx="5400" cy="96984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"/>
            <p:cNvSpPr/>
            <p:nvPr/>
          </p:nvSpPr>
          <p:spPr>
            <a:xfrm>
              <a:off x="7858440" y="1828800"/>
              <a:ext cx="1377000" cy="36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8764200" y="1756800"/>
              <a:ext cx="61344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 rot="16197600">
              <a:off x="6963840" y="1263960"/>
              <a:ext cx="145296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r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o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x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2849040" y="878400"/>
              <a:ext cx="878760" cy="72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5816160" y="1136160"/>
              <a:ext cx="1436040" cy="61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5400"/>
                  </a:moveTo>
                  <a:lnTo>
                    <a:pt x="16200" y="540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16200" y="1620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rgbClr val="729f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s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m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u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l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t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8099640" y="1463040"/>
              <a:ext cx="180720" cy="180720"/>
            </a:xfrm>
            <a:prstGeom prst="ellipse">
              <a:avLst/>
            </a:prstGeom>
            <a:noFill/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"/>
            <p:cNvSpPr/>
            <p:nvPr/>
          </p:nvSpPr>
          <p:spPr>
            <a:xfrm>
              <a:off x="8947800" y="750960"/>
              <a:ext cx="62604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r>
                <a:rPr b="1" i="1" lang="en-US" sz="1600" spc="-1" strike="noStrike" baseline="-8000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r>
                <a:rPr b="1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i="1" lang="en-US" sz="1600" spc="-1" strike="noStrike" baseline="-8000">
                  <a:solidFill>
                    <a:srgbClr val="000000"/>
                  </a:solidFill>
                  <a:latin typeface="Arial"/>
                  <a:ea typeface="DejaVu Sans"/>
                </a:rPr>
                <a:t>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"/>
            <p:cNvSpPr/>
            <p:nvPr/>
          </p:nvSpPr>
          <p:spPr>
            <a:xfrm>
              <a:off x="205200" y="2620440"/>
              <a:ext cx="455040" cy="42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16" name=""/>
            <p:cNvGrpSpPr/>
            <p:nvPr/>
          </p:nvGrpSpPr>
          <p:grpSpPr>
            <a:xfrm>
              <a:off x="7773840" y="3006720"/>
              <a:ext cx="1643760" cy="1643760"/>
              <a:chOff x="7773840" y="3006720"/>
              <a:chExt cx="1643760" cy="1643760"/>
            </a:xfrm>
          </p:grpSpPr>
          <p:pic>
            <p:nvPicPr>
              <p:cNvPr id="117" name="" descr=""/>
              <p:cNvPicPr/>
              <p:nvPr/>
            </p:nvPicPr>
            <p:blipFill>
              <a:blip r:embed="rId1"/>
              <a:stretch/>
            </p:blipFill>
            <p:spPr>
              <a:xfrm>
                <a:off x="7773840" y="3555360"/>
                <a:ext cx="1003680" cy="1003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8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8688240" y="3646800"/>
                <a:ext cx="570600" cy="10036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9" name=""/>
              <p:cNvSpPr/>
              <p:nvPr/>
            </p:nvSpPr>
            <p:spPr>
              <a:xfrm>
                <a:off x="8139600" y="3006720"/>
                <a:ext cx="363600" cy="363600"/>
              </a:xfrm>
              <a:prstGeom prst="ellipse">
                <a:avLst/>
              </a:prstGeom>
              <a:noFill/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" name=""/>
              <p:cNvSpPr/>
              <p:nvPr/>
            </p:nvSpPr>
            <p:spPr>
              <a:xfrm>
                <a:off x="8322480" y="3098160"/>
                <a:ext cx="360" cy="9144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"/>
              <p:cNvSpPr/>
              <p:nvPr/>
            </p:nvSpPr>
            <p:spPr>
              <a:xfrm flipH="1">
                <a:off x="8322480" y="3098160"/>
                <a:ext cx="91440" cy="9144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"/>
              <p:cNvSpPr/>
              <p:nvPr/>
            </p:nvSpPr>
            <p:spPr>
              <a:xfrm>
                <a:off x="8596800" y="3006720"/>
                <a:ext cx="363600" cy="363600"/>
              </a:xfrm>
              <a:prstGeom prst="ellipse">
                <a:avLst/>
              </a:prstGeom>
              <a:noFill/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"/>
              <p:cNvSpPr/>
              <p:nvPr/>
            </p:nvSpPr>
            <p:spPr>
              <a:xfrm>
                <a:off x="8779680" y="3098160"/>
                <a:ext cx="360" cy="9144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"/>
              <p:cNvSpPr/>
              <p:nvPr/>
            </p:nvSpPr>
            <p:spPr>
              <a:xfrm flipH="1" flipV="1">
                <a:off x="8779680" y="3189600"/>
                <a:ext cx="91440" cy="9144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"/>
              <p:cNvSpPr/>
              <p:nvPr/>
            </p:nvSpPr>
            <p:spPr>
              <a:xfrm>
                <a:off x="9054000" y="3006720"/>
                <a:ext cx="363600" cy="363600"/>
              </a:xfrm>
              <a:prstGeom prst="ellipse">
                <a:avLst/>
              </a:prstGeom>
              <a:noFill/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"/>
              <p:cNvSpPr/>
              <p:nvPr/>
            </p:nvSpPr>
            <p:spPr>
              <a:xfrm>
                <a:off x="9236880" y="3098160"/>
                <a:ext cx="360" cy="9144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"/>
              <p:cNvSpPr/>
              <p:nvPr/>
            </p:nvSpPr>
            <p:spPr>
              <a:xfrm>
                <a:off x="9145440" y="3098160"/>
                <a:ext cx="91440" cy="9144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8" name=""/>
            <p:cNvSpPr/>
            <p:nvPr/>
          </p:nvSpPr>
          <p:spPr>
            <a:xfrm>
              <a:off x="5214960" y="2640960"/>
              <a:ext cx="455040" cy="42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e</a:t>
              </a:r>
              <a:endParaRPr b="0" lang="en-US" sz="2400" spc="-1" strike="noStrike"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0" name=""/>
            <p:cNvGrpSpPr/>
            <p:nvPr/>
          </p:nvGrpSpPr>
          <p:grpSpPr>
            <a:xfrm>
              <a:off x="3895200" y="5799600"/>
              <a:ext cx="527040" cy="2283840"/>
              <a:chOff x="3895200" y="5799600"/>
              <a:chExt cx="527040" cy="2283840"/>
            </a:xfrm>
          </p:grpSpPr>
          <p:sp>
            <p:nvSpPr>
              <p:cNvPr id="131" name=""/>
              <p:cNvSpPr/>
              <p:nvPr/>
            </p:nvSpPr>
            <p:spPr>
              <a:xfrm>
                <a:off x="3895200" y="5799600"/>
                <a:ext cx="498240" cy="228384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3465a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"/>
              <p:cNvSpPr/>
              <p:nvPr/>
            </p:nvSpPr>
            <p:spPr>
              <a:xfrm>
                <a:off x="3983760" y="6143040"/>
                <a:ext cx="438480" cy="600120"/>
              </a:xfrm>
              <a:prstGeom prst="rect">
                <a:avLst/>
              </a:prstGeom>
              <a:noFill/>
              <a:ln w="180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i="1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133" name=""/>
              <p:cNvSpPr/>
              <p:nvPr/>
            </p:nvSpPr>
            <p:spPr>
              <a:xfrm>
                <a:off x="3986640" y="7184880"/>
                <a:ext cx="311040" cy="543600"/>
              </a:xfrm>
              <a:prstGeom prst="rect">
                <a:avLst/>
              </a:prstGeom>
              <a:noFill/>
              <a:ln w="180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i="1" lang="en-US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134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ff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0">
              <a:solidFill>
                <a:srgbClr val="ff0000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" name=""/>
            <p:cNvGrpSpPr/>
            <p:nvPr/>
          </p:nvGrpSpPr>
          <p:grpSpPr>
            <a:xfrm>
              <a:off x="0" y="0"/>
              <a:ext cx="7650720" cy="4656600"/>
              <a:chOff x="0" y="0"/>
              <a:chExt cx="7650720" cy="4656600"/>
            </a:xfrm>
          </p:grpSpPr>
          <p:sp>
            <p:nvSpPr>
              <p:cNvPr id="140" name=""/>
              <p:cNvSpPr/>
              <p:nvPr/>
            </p:nvSpPr>
            <p:spPr>
              <a:xfrm>
                <a:off x="5956560" y="3259440"/>
                <a:ext cx="1694160" cy="136944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"/>
              <p:cNvSpPr/>
              <p:nvPr/>
            </p:nvSpPr>
            <p:spPr>
              <a:xfrm flipV="1">
                <a:off x="6269760" y="3478320"/>
                <a:ext cx="360" cy="914400"/>
              </a:xfrm>
              <a:prstGeom prst="line">
                <a:avLst/>
              </a:prstGeom>
              <a:ln w="180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"/>
              <p:cNvSpPr/>
              <p:nvPr/>
            </p:nvSpPr>
            <p:spPr>
              <a:xfrm>
                <a:off x="6269760" y="4392720"/>
                <a:ext cx="1280160" cy="360"/>
              </a:xfrm>
              <a:prstGeom prst="line">
                <a:avLst/>
              </a:prstGeom>
              <a:ln w="180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"/>
              <p:cNvSpPr/>
              <p:nvPr/>
            </p:nvSpPr>
            <p:spPr>
              <a:xfrm>
                <a:off x="6635520" y="4320720"/>
                <a:ext cx="912240" cy="258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44" name=""/>
              <p:cNvSpPr/>
              <p:nvPr/>
            </p:nvSpPr>
            <p:spPr>
              <a:xfrm rot="16197600">
                <a:off x="5350680" y="3775320"/>
                <a:ext cx="1467000" cy="2952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M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D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i="1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x</a:t>
                </a:r>
                <a:endParaRPr b="0" lang="en-US" sz="1600" spc="-1" strike="noStrike">
                  <a:latin typeface="Arial"/>
                </a:endParaRPr>
              </a:p>
            </p:txBody>
          </p:sp>
          <p:sp>
            <p:nvSpPr>
              <p:cNvPr id="145" name=""/>
              <p:cNvSpPr/>
              <p:nvPr/>
            </p:nvSpPr>
            <p:spPr>
              <a:xfrm>
                <a:off x="6779520" y="3899520"/>
                <a:ext cx="182880" cy="36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"/>
              <p:cNvSpPr/>
              <p:nvPr/>
            </p:nvSpPr>
            <p:spPr>
              <a:xfrm>
                <a:off x="6870960" y="3808080"/>
                <a:ext cx="360" cy="18288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"/>
              <p:cNvSpPr/>
              <p:nvPr/>
            </p:nvSpPr>
            <p:spPr>
              <a:xfrm>
                <a:off x="7236720" y="3990960"/>
                <a:ext cx="182880" cy="36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"/>
              <p:cNvSpPr/>
              <p:nvPr/>
            </p:nvSpPr>
            <p:spPr>
              <a:xfrm>
                <a:off x="7328160" y="3899520"/>
                <a:ext cx="360" cy="18288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"/>
              <p:cNvSpPr/>
              <p:nvPr/>
            </p:nvSpPr>
            <p:spPr>
              <a:xfrm>
                <a:off x="6413760" y="3716640"/>
                <a:ext cx="182880" cy="36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"/>
              <p:cNvSpPr/>
              <p:nvPr/>
            </p:nvSpPr>
            <p:spPr>
              <a:xfrm>
                <a:off x="6505200" y="3625200"/>
                <a:ext cx="360" cy="18288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1" name=""/>
              <p:cNvSpPr/>
              <p:nvPr/>
            </p:nvSpPr>
            <p:spPr>
              <a:xfrm>
                <a:off x="6505200" y="4082400"/>
                <a:ext cx="360" cy="182880"/>
              </a:xfrm>
              <a:prstGeom prst="line">
                <a:avLst/>
              </a:prstGeom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"/>
              <p:cNvSpPr/>
              <p:nvPr/>
            </p:nvSpPr>
            <p:spPr>
              <a:xfrm>
                <a:off x="6413760" y="4173840"/>
                <a:ext cx="182880" cy="360"/>
              </a:xfrm>
              <a:prstGeom prst="line">
                <a:avLst/>
              </a:prstGeom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"/>
              <p:cNvSpPr/>
              <p:nvPr/>
            </p:nvSpPr>
            <p:spPr>
              <a:xfrm>
                <a:off x="7236720" y="3808080"/>
                <a:ext cx="182880" cy="360"/>
              </a:xfrm>
              <a:prstGeom prst="line">
                <a:avLst/>
              </a:prstGeom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"/>
              <p:cNvSpPr/>
              <p:nvPr/>
            </p:nvSpPr>
            <p:spPr>
              <a:xfrm>
                <a:off x="7328160" y="3716640"/>
                <a:ext cx="360" cy="182880"/>
              </a:xfrm>
              <a:prstGeom prst="line">
                <a:avLst/>
              </a:prstGeom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"/>
              <p:cNvSpPr/>
              <p:nvPr/>
            </p:nvSpPr>
            <p:spPr>
              <a:xfrm>
                <a:off x="6779520" y="4082400"/>
                <a:ext cx="182880" cy="360"/>
              </a:xfrm>
              <a:prstGeom prst="line">
                <a:avLst/>
              </a:prstGeom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"/>
              <p:cNvSpPr/>
              <p:nvPr/>
            </p:nvSpPr>
            <p:spPr>
              <a:xfrm>
                <a:off x="6870960" y="3990960"/>
                <a:ext cx="360" cy="182880"/>
              </a:xfrm>
              <a:prstGeom prst="line">
                <a:avLst/>
              </a:prstGeom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"/>
              <p:cNvSpPr/>
              <p:nvPr/>
            </p:nvSpPr>
            <p:spPr>
              <a:xfrm>
                <a:off x="7236720" y="3625200"/>
                <a:ext cx="182880" cy="360"/>
              </a:xfrm>
              <a:prstGeom prst="line">
                <a:avLst/>
              </a:prstGeom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"/>
              <p:cNvSpPr/>
              <p:nvPr/>
            </p:nvSpPr>
            <p:spPr>
              <a:xfrm>
                <a:off x="7328160" y="3533760"/>
                <a:ext cx="360" cy="182880"/>
              </a:xfrm>
              <a:prstGeom prst="line">
                <a:avLst/>
              </a:prstGeom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"/>
              <p:cNvSpPr/>
              <p:nvPr/>
            </p:nvSpPr>
            <p:spPr>
              <a:xfrm>
                <a:off x="6779520" y="4173840"/>
                <a:ext cx="182880" cy="360"/>
              </a:xfrm>
              <a:prstGeom prst="line">
                <a:avLst/>
              </a:prstGeom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"/>
              <p:cNvSpPr/>
              <p:nvPr/>
            </p:nvSpPr>
            <p:spPr>
              <a:xfrm>
                <a:off x="6870960" y="4082400"/>
                <a:ext cx="360" cy="182880"/>
              </a:xfrm>
              <a:prstGeom prst="line">
                <a:avLst/>
              </a:prstGeom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" name=""/>
              <p:cNvSpPr/>
              <p:nvPr/>
            </p:nvSpPr>
            <p:spPr>
              <a:xfrm>
                <a:off x="6413760" y="4265280"/>
                <a:ext cx="182880" cy="360"/>
              </a:xfrm>
              <a:prstGeom prst="line">
                <a:avLst/>
              </a:prstGeom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2" name=""/>
              <p:cNvSpPr/>
              <p:nvPr/>
            </p:nvSpPr>
            <p:spPr>
              <a:xfrm>
                <a:off x="6505200" y="4173840"/>
                <a:ext cx="360" cy="182880"/>
              </a:xfrm>
              <a:prstGeom prst="line">
                <a:avLst/>
              </a:prstGeom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3" name=""/>
              <p:cNvSpPr/>
              <p:nvPr/>
            </p:nvSpPr>
            <p:spPr>
              <a:xfrm>
                <a:off x="0" y="0"/>
                <a:ext cx="360" cy="360"/>
              </a:xfrm>
              <a:prstGeom prst="line">
                <a:avLst/>
              </a:prstGeom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4" name=""/>
            <p:cNvSpPr/>
            <p:nvPr/>
          </p:nvSpPr>
          <p:spPr>
            <a:xfrm>
              <a:off x="231120" y="5630400"/>
              <a:ext cx="455040" cy="42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</a:t>
              </a: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165" name=""/>
            <p:cNvGrpSpPr/>
            <p:nvPr/>
          </p:nvGrpSpPr>
          <p:grpSpPr>
            <a:xfrm>
              <a:off x="1302480" y="2882160"/>
              <a:ext cx="1095120" cy="1297440"/>
              <a:chOff x="1302480" y="2882160"/>
              <a:chExt cx="1095120" cy="1297440"/>
            </a:xfrm>
          </p:grpSpPr>
          <p:sp>
            <p:nvSpPr>
              <p:cNvPr id="166" name=""/>
              <p:cNvSpPr/>
              <p:nvPr/>
            </p:nvSpPr>
            <p:spPr>
              <a:xfrm>
                <a:off x="1302480" y="28821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"/>
              <p:cNvSpPr/>
              <p:nvPr/>
            </p:nvSpPr>
            <p:spPr>
              <a:xfrm>
                <a:off x="1302840" y="309852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"/>
              <p:cNvSpPr/>
              <p:nvPr/>
            </p:nvSpPr>
            <p:spPr>
              <a:xfrm>
                <a:off x="1302840" y="331452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"/>
              <p:cNvSpPr/>
              <p:nvPr/>
            </p:nvSpPr>
            <p:spPr>
              <a:xfrm>
                <a:off x="1302840" y="356652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"/>
              <p:cNvSpPr/>
              <p:nvPr/>
            </p:nvSpPr>
            <p:spPr>
              <a:xfrm>
                <a:off x="1303200" y="3782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"/>
              <p:cNvSpPr/>
              <p:nvPr/>
            </p:nvSpPr>
            <p:spPr>
              <a:xfrm>
                <a:off x="1303200" y="3998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"/>
              <p:cNvSpPr/>
              <p:nvPr/>
            </p:nvSpPr>
            <p:spPr>
              <a:xfrm>
                <a:off x="1626840" y="3098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"/>
              <p:cNvSpPr/>
              <p:nvPr/>
            </p:nvSpPr>
            <p:spPr>
              <a:xfrm>
                <a:off x="1626840" y="3314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4" name=""/>
              <p:cNvSpPr/>
              <p:nvPr/>
            </p:nvSpPr>
            <p:spPr>
              <a:xfrm>
                <a:off x="1626840" y="3566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5" name=""/>
              <p:cNvSpPr/>
              <p:nvPr/>
            </p:nvSpPr>
            <p:spPr>
              <a:xfrm>
                <a:off x="1627200" y="378324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"/>
              <p:cNvSpPr/>
              <p:nvPr/>
            </p:nvSpPr>
            <p:spPr>
              <a:xfrm>
                <a:off x="1914840" y="3314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7" name=""/>
              <p:cNvSpPr/>
              <p:nvPr/>
            </p:nvSpPr>
            <p:spPr>
              <a:xfrm>
                <a:off x="1914840" y="356688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8" name=""/>
              <p:cNvSpPr/>
              <p:nvPr/>
            </p:nvSpPr>
            <p:spPr>
              <a:xfrm>
                <a:off x="1485360" y="2973600"/>
                <a:ext cx="139680" cy="21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"/>
              <p:cNvSpPr/>
              <p:nvPr/>
            </p:nvSpPr>
            <p:spPr>
              <a:xfrm>
                <a:off x="1485360" y="2973600"/>
                <a:ext cx="139680" cy="430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0" name=""/>
              <p:cNvSpPr/>
              <p:nvPr/>
            </p:nvSpPr>
            <p:spPr>
              <a:xfrm>
                <a:off x="1485360" y="2973600"/>
                <a:ext cx="139680" cy="682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"/>
              <p:cNvSpPr/>
              <p:nvPr/>
            </p:nvSpPr>
            <p:spPr>
              <a:xfrm>
                <a:off x="1485360" y="2973600"/>
                <a:ext cx="140040" cy="899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"/>
              <p:cNvSpPr/>
              <p:nvPr/>
            </p:nvSpPr>
            <p:spPr>
              <a:xfrm>
                <a:off x="1485720" y="318996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"/>
              <p:cNvSpPr/>
              <p:nvPr/>
            </p:nvSpPr>
            <p:spPr>
              <a:xfrm>
                <a:off x="1485720" y="3189960"/>
                <a:ext cx="139320" cy="21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"/>
              <p:cNvSpPr/>
              <p:nvPr/>
            </p:nvSpPr>
            <p:spPr>
              <a:xfrm>
                <a:off x="1485720" y="3189960"/>
                <a:ext cx="139320" cy="466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"/>
              <p:cNvSpPr/>
              <p:nvPr/>
            </p:nvSpPr>
            <p:spPr>
              <a:xfrm flipV="1">
                <a:off x="1485720" y="3188160"/>
                <a:ext cx="139320" cy="21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"/>
              <p:cNvSpPr/>
              <p:nvPr/>
            </p:nvSpPr>
            <p:spPr>
              <a:xfrm>
                <a:off x="1485720" y="340596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"/>
              <p:cNvSpPr/>
              <p:nvPr/>
            </p:nvSpPr>
            <p:spPr>
              <a:xfrm>
                <a:off x="1485720" y="3189960"/>
                <a:ext cx="139680" cy="682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"/>
              <p:cNvSpPr/>
              <p:nvPr/>
            </p:nvSpPr>
            <p:spPr>
              <a:xfrm>
                <a:off x="1485720" y="3405960"/>
                <a:ext cx="139320" cy="250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"/>
              <p:cNvSpPr/>
              <p:nvPr/>
            </p:nvSpPr>
            <p:spPr>
              <a:xfrm>
                <a:off x="1485720" y="3405960"/>
                <a:ext cx="139680" cy="46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"/>
              <p:cNvSpPr/>
              <p:nvPr/>
            </p:nvSpPr>
            <p:spPr>
              <a:xfrm flipV="1">
                <a:off x="1485720" y="3188160"/>
                <a:ext cx="139320" cy="465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"/>
              <p:cNvSpPr/>
              <p:nvPr/>
            </p:nvSpPr>
            <p:spPr>
              <a:xfrm flipV="1">
                <a:off x="1485720" y="3404160"/>
                <a:ext cx="139320" cy="249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"/>
              <p:cNvSpPr/>
              <p:nvPr/>
            </p:nvSpPr>
            <p:spPr>
              <a:xfrm>
                <a:off x="1485720" y="365796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"/>
              <p:cNvSpPr/>
              <p:nvPr/>
            </p:nvSpPr>
            <p:spPr>
              <a:xfrm>
                <a:off x="1485720" y="3657960"/>
                <a:ext cx="139680" cy="21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4" name=""/>
              <p:cNvSpPr/>
              <p:nvPr/>
            </p:nvSpPr>
            <p:spPr>
              <a:xfrm flipV="1">
                <a:off x="1486080" y="3188160"/>
                <a:ext cx="138960" cy="682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5" name=""/>
              <p:cNvSpPr/>
              <p:nvPr/>
            </p:nvSpPr>
            <p:spPr>
              <a:xfrm flipV="1">
                <a:off x="1486080" y="3404160"/>
                <a:ext cx="138960" cy="466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"/>
              <p:cNvSpPr/>
              <p:nvPr/>
            </p:nvSpPr>
            <p:spPr>
              <a:xfrm flipV="1">
                <a:off x="1486080" y="3656160"/>
                <a:ext cx="138960" cy="214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"/>
              <p:cNvSpPr/>
              <p:nvPr/>
            </p:nvSpPr>
            <p:spPr>
              <a:xfrm>
                <a:off x="1486080" y="387432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"/>
              <p:cNvSpPr/>
              <p:nvPr/>
            </p:nvSpPr>
            <p:spPr>
              <a:xfrm flipV="1">
                <a:off x="1486080" y="3656160"/>
                <a:ext cx="138960" cy="43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"/>
              <p:cNvSpPr/>
              <p:nvPr/>
            </p:nvSpPr>
            <p:spPr>
              <a:xfrm flipV="1">
                <a:off x="1486080" y="3872520"/>
                <a:ext cx="139320" cy="21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"/>
              <p:cNvSpPr/>
              <p:nvPr/>
            </p:nvSpPr>
            <p:spPr>
              <a:xfrm flipV="1">
                <a:off x="1486080" y="3188160"/>
                <a:ext cx="138960" cy="898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"/>
              <p:cNvSpPr/>
              <p:nvPr/>
            </p:nvSpPr>
            <p:spPr>
              <a:xfrm flipV="1">
                <a:off x="1486080" y="3404160"/>
                <a:ext cx="138960" cy="682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"/>
              <p:cNvSpPr/>
              <p:nvPr/>
            </p:nvSpPr>
            <p:spPr>
              <a:xfrm>
                <a:off x="1809720" y="3190320"/>
                <a:ext cx="103320" cy="214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"/>
              <p:cNvSpPr/>
              <p:nvPr/>
            </p:nvSpPr>
            <p:spPr>
              <a:xfrm>
                <a:off x="1809720" y="3190320"/>
                <a:ext cx="103320" cy="466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" name=""/>
              <p:cNvSpPr/>
              <p:nvPr/>
            </p:nvSpPr>
            <p:spPr>
              <a:xfrm>
                <a:off x="1809720" y="3406320"/>
                <a:ext cx="103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" name=""/>
              <p:cNvSpPr/>
              <p:nvPr/>
            </p:nvSpPr>
            <p:spPr>
              <a:xfrm>
                <a:off x="1809720" y="3406320"/>
                <a:ext cx="10332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" name=""/>
              <p:cNvSpPr/>
              <p:nvPr/>
            </p:nvSpPr>
            <p:spPr>
              <a:xfrm flipV="1">
                <a:off x="1809720" y="3404160"/>
                <a:ext cx="10332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" name=""/>
              <p:cNvSpPr/>
              <p:nvPr/>
            </p:nvSpPr>
            <p:spPr>
              <a:xfrm>
                <a:off x="1809720" y="3658320"/>
                <a:ext cx="103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"/>
              <p:cNvSpPr/>
              <p:nvPr/>
            </p:nvSpPr>
            <p:spPr>
              <a:xfrm flipV="1">
                <a:off x="1810080" y="3339360"/>
                <a:ext cx="129600" cy="531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"/>
              <p:cNvSpPr/>
              <p:nvPr/>
            </p:nvSpPr>
            <p:spPr>
              <a:xfrm flipV="1">
                <a:off x="1810080" y="3656160"/>
                <a:ext cx="102960" cy="21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"/>
              <p:cNvSpPr/>
              <p:nvPr/>
            </p:nvSpPr>
            <p:spPr>
              <a:xfrm>
                <a:off x="2216880" y="3450240"/>
                <a:ext cx="180720" cy="180360"/>
              </a:xfrm>
              <a:prstGeom prst="ellipse">
                <a:avLst/>
              </a:prstGeom>
              <a:noFill/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"/>
              <p:cNvSpPr/>
              <p:nvPr/>
            </p:nvSpPr>
            <p:spPr>
              <a:xfrm>
                <a:off x="2097720" y="3406320"/>
                <a:ext cx="117360" cy="133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"/>
              <p:cNvSpPr/>
              <p:nvPr/>
            </p:nvSpPr>
            <p:spPr>
              <a:xfrm flipV="1">
                <a:off x="2097720" y="3539520"/>
                <a:ext cx="117360" cy="114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mc:AlternateContent>
          <mc:Choice xmlns:a14="http://schemas.microsoft.com/office/drawing/2010/main" Requires="a14">
            <p:sp>
              <p:nvSpPr>
                <p:cNvPr id="213" name=""/>
                <p:cNvSpPr txBox="1"/>
                <p:nvPr/>
              </p:nvSpPr>
              <p:spPr>
                <a:xfrm>
                  <a:off x="5790600" y="721800"/>
                  <a:ext cx="1340280" cy="4780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f>
                        <m:num>
                          <m:r>
                            <m:t xml:space="preserve">d</m:t>
                          </m:r>
                          <m:r>
                            <m:t xml:space="preserve">x</m:t>
                          </m:r>
                        </m:num>
                        <m:den>
                          <m:r>
                            <m:t xml:space="preserve">dt</m:t>
                          </m:r>
                        </m:den>
                      </m:f>
                      <m:r>
                        <m:t xml:space="preserve">=</m:t>
                      </m:r>
                      <m:r>
                        <m:t xml:space="preserve">f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v</m:t>
                          </m:r>
                          <m:r>
                            <m:t xml:space="preserve">,</m:t>
                          </m:r>
                          <m:r>
                            <m:t xml:space="preserve">c</m:t>
                          </m:r>
                          <m:r>
                            <m:t xml:space="preserve">,</m:t>
                          </m:r>
                          <m:r>
                            <m:t xml:space="preserve">x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214" name=""/>
            <p:cNvSpPr/>
            <p:nvPr/>
          </p:nvSpPr>
          <p:spPr>
            <a:xfrm>
              <a:off x="8955360" y="463320"/>
              <a:ext cx="54648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..</a:t>
              </a:r>
              <a:r>
                <a:rPr b="1" i="1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8589600" y="283320"/>
              <a:ext cx="804240" cy="25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v</a:t>
              </a:r>
              <a:r>
                <a:rPr b="1" i="1" lang="en-US" sz="1600" spc="-1" strike="noStrike" baseline="-8000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r>
                <a:rPr b="0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,</a:t>
              </a:r>
              <a:r>
                <a:rPr b="1" i="1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</a:t>
              </a:r>
              <a:r>
                <a:rPr b="1" i="1" lang="en-US" sz="1600" spc="-1" strike="noStrike" baseline="-8000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US" sz="1600" spc="-1" strike="noStrike">
                <a:latin typeface="Arial"/>
              </a:endParaRPr>
            </a:p>
          </p:txBody>
        </p:sp>
        <p:grpSp>
          <p:nvGrpSpPr>
            <p:cNvPr id="216" name=""/>
            <p:cNvGrpSpPr/>
            <p:nvPr/>
          </p:nvGrpSpPr>
          <p:grpSpPr>
            <a:xfrm>
              <a:off x="1915200" y="3986640"/>
              <a:ext cx="1095120" cy="1297440"/>
              <a:chOff x="1915200" y="3986640"/>
              <a:chExt cx="1095120" cy="1297440"/>
            </a:xfrm>
          </p:grpSpPr>
          <p:sp>
            <p:nvSpPr>
              <p:cNvPr id="217" name=""/>
              <p:cNvSpPr/>
              <p:nvPr/>
            </p:nvSpPr>
            <p:spPr>
              <a:xfrm>
                <a:off x="1915200" y="398664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"/>
              <p:cNvSpPr/>
              <p:nvPr/>
            </p:nvSpPr>
            <p:spPr>
              <a:xfrm>
                <a:off x="1915560" y="420300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"/>
              <p:cNvSpPr/>
              <p:nvPr/>
            </p:nvSpPr>
            <p:spPr>
              <a:xfrm>
                <a:off x="1915560" y="441900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"/>
              <p:cNvSpPr/>
              <p:nvPr/>
            </p:nvSpPr>
            <p:spPr>
              <a:xfrm>
                <a:off x="1915560" y="467100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"/>
              <p:cNvSpPr/>
              <p:nvPr/>
            </p:nvSpPr>
            <p:spPr>
              <a:xfrm>
                <a:off x="1915920" y="4887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"/>
              <p:cNvSpPr/>
              <p:nvPr/>
            </p:nvSpPr>
            <p:spPr>
              <a:xfrm>
                <a:off x="1915920" y="5103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"/>
              <p:cNvSpPr/>
              <p:nvPr/>
            </p:nvSpPr>
            <p:spPr>
              <a:xfrm>
                <a:off x="2239560" y="4203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"/>
              <p:cNvSpPr/>
              <p:nvPr/>
            </p:nvSpPr>
            <p:spPr>
              <a:xfrm>
                <a:off x="2239560" y="4419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"/>
              <p:cNvSpPr/>
              <p:nvPr/>
            </p:nvSpPr>
            <p:spPr>
              <a:xfrm>
                <a:off x="2239560" y="4671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"/>
              <p:cNvSpPr/>
              <p:nvPr/>
            </p:nvSpPr>
            <p:spPr>
              <a:xfrm>
                <a:off x="2239920" y="488772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"/>
              <p:cNvSpPr/>
              <p:nvPr/>
            </p:nvSpPr>
            <p:spPr>
              <a:xfrm>
                <a:off x="2527560" y="4419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"/>
              <p:cNvSpPr/>
              <p:nvPr/>
            </p:nvSpPr>
            <p:spPr>
              <a:xfrm>
                <a:off x="2527560" y="46713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"/>
              <p:cNvSpPr/>
              <p:nvPr/>
            </p:nvSpPr>
            <p:spPr>
              <a:xfrm>
                <a:off x="2098080" y="4078080"/>
                <a:ext cx="139680" cy="21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"/>
              <p:cNvSpPr/>
              <p:nvPr/>
            </p:nvSpPr>
            <p:spPr>
              <a:xfrm>
                <a:off x="2098080" y="4078080"/>
                <a:ext cx="139680" cy="430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"/>
              <p:cNvSpPr/>
              <p:nvPr/>
            </p:nvSpPr>
            <p:spPr>
              <a:xfrm>
                <a:off x="2098080" y="4078080"/>
                <a:ext cx="139680" cy="682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" name=""/>
              <p:cNvSpPr/>
              <p:nvPr/>
            </p:nvSpPr>
            <p:spPr>
              <a:xfrm>
                <a:off x="2098080" y="4078080"/>
                <a:ext cx="140040" cy="899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" name=""/>
              <p:cNvSpPr/>
              <p:nvPr/>
            </p:nvSpPr>
            <p:spPr>
              <a:xfrm>
                <a:off x="2098440" y="429444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" name=""/>
              <p:cNvSpPr/>
              <p:nvPr/>
            </p:nvSpPr>
            <p:spPr>
              <a:xfrm>
                <a:off x="2098440" y="4294440"/>
                <a:ext cx="139320" cy="21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"/>
              <p:cNvSpPr/>
              <p:nvPr/>
            </p:nvSpPr>
            <p:spPr>
              <a:xfrm>
                <a:off x="2098440" y="4294440"/>
                <a:ext cx="139320" cy="466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"/>
              <p:cNvSpPr/>
              <p:nvPr/>
            </p:nvSpPr>
            <p:spPr>
              <a:xfrm flipV="1">
                <a:off x="2098440" y="4292640"/>
                <a:ext cx="139320" cy="21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"/>
              <p:cNvSpPr/>
              <p:nvPr/>
            </p:nvSpPr>
            <p:spPr>
              <a:xfrm>
                <a:off x="2098440" y="451044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"/>
              <p:cNvSpPr/>
              <p:nvPr/>
            </p:nvSpPr>
            <p:spPr>
              <a:xfrm>
                <a:off x="2098440" y="4294440"/>
                <a:ext cx="139680" cy="682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"/>
              <p:cNvSpPr/>
              <p:nvPr/>
            </p:nvSpPr>
            <p:spPr>
              <a:xfrm>
                <a:off x="2098440" y="4510440"/>
                <a:ext cx="139320" cy="250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"/>
              <p:cNvSpPr/>
              <p:nvPr/>
            </p:nvSpPr>
            <p:spPr>
              <a:xfrm>
                <a:off x="2098440" y="4510440"/>
                <a:ext cx="139680" cy="46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"/>
              <p:cNvSpPr/>
              <p:nvPr/>
            </p:nvSpPr>
            <p:spPr>
              <a:xfrm flipV="1">
                <a:off x="2098440" y="4292640"/>
                <a:ext cx="139320" cy="465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"/>
              <p:cNvSpPr/>
              <p:nvPr/>
            </p:nvSpPr>
            <p:spPr>
              <a:xfrm flipV="1">
                <a:off x="2098440" y="4508640"/>
                <a:ext cx="139320" cy="249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"/>
              <p:cNvSpPr/>
              <p:nvPr/>
            </p:nvSpPr>
            <p:spPr>
              <a:xfrm>
                <a:off x="2098440" y="476244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"/>
              <p:cNvSpPr/>
              <p:nvPr/>
            </p:nvSpPr>
            <p:spPr>
              <a:xfrm>
                <a:off x="2098440" y="4762440"/>
                <a:ext cx="139680" cy="21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"/>
              <p:cNvSpPr/>
              <p:nvPr/>
            </p:nvSpPr>
            <p:spPr>
              <a:xfrm flipV="1">
                <a:off x="2098800" y="4292640"/>
                <a:ext cx="138960" cy="682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6" name=""/>
              <p:cNvSpPr/>
              <p:nvPr/>
            </p:nvSpPr>
            <p:spPr>
              <a:xfrm flipV="1">
                <a:off x="2098800" y="4508640"/>
                <a:ext cx="138960" cy="466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" name=""/>
              <p:cNvSpPr/>
              <p:nvPr/>
            </p:nvSpPr>
            <p:spPr>
              <a:xfrm flipV="1">
                <a:off x="2098800" y="4760640"/>
                <a:ext cx="138960" cy="214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" name=""/>
              <p:cNvSpPr/>
              <p:nvPr/>
            </p:nvSpPr>
            <p:spPr>
              <a:xfrm>
                <a:off x="2098800" y="497880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9" name=""/>
              <p:cNvSpPr/>
              <p:nvPr/>
            </p:nvSpPr>
            <p:spPr>
              <a:xfrm flipV="1">
                <a:off x="2098800" y="4760640"/>
                <a:ext cx="138960" cy="43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0" name=""/>
              <p:cNvSpPr/>
              <p:nvPr/>
            </p:nvSpPr>
            <p:spPr>
              <a:xfrm flipV="1">
                <a:off x="2098800" y="4977000"/>
                <a:ext cx="139320" cy="21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1" name=""/>
              <p:cNvSpPr/>
              <p:nvPr/>
            </p:nvSpPr>
            <p:spPr>
              <a:xfrm flipV="1">
                <a:off x="2098800" y="4292640"/>
                <a:ext cx="138960" cy="898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2" name=""/>
              <p:cNvSpPr/>
              <p:nvPr/>
            </p:nvSpPr>
            <p:spPr>
              <a:xfrm flipV="1">
                <a:off x="2098800" y="4508640"/>
                <a:ext cx="138960" cy="682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"/>
              <p:cNvSpPr/>
              <p:nvPr/>
            </p:nvSpPr>
            <p:spPr>
              <a:xfrm>
                <a:off x="2422440" y="4294800"/>
                <a:ext cx="103320" cy="214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"/>
              <p:cNvSpPr/>
              <p:nvPr/>
            </p:nvSpPr>
            <p:spPr>
              <a:xfrm>
                <a:off x="2422440" y="4294800"/>
                <a:ext cx="103320" cy="466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"/>
              <p:cNvSpPr/>
              <p:nvPr/>
            </p:nvSpPr>
            <p:spPr>
              <a:xfrm>
                <a:off x="2422440" y="4510800"/>
                <a:ext cx="103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"/>
              <p:cNvSpPr/>
              <p:nvPr/>
            </p:nvSpPr>
            <p:spPr>
              <a:xfrm>
                <a:off x="2422440" y="4510800"/>
                <a:ext cx="10332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"/>
              <p:cNvSpPr/>
              <p:nvPr/>
            </p:nvSpPr>
            <p:spPr>
              <a:xfrm flipV="1">
                <a:off x="2422440" y="4508640"/>
                <a:ext cx="10332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"/>
              <p:cNvSpPr/>
              <p:nvPr/>
            </p:nvSpPr>
            <p:spPr>
              <a:xfrm>
                <a:off x="2422440" y="4762800"/>
                <a:ext cx="103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"/>
              <p:cNvSpPr/>
              <p:nvPr/>
            </p:nvSpPr>
            <p:spPr>
              <a:xfrm flipV="1">
                <a:off x="2422800" y="4443840"/>
                <a:ext cx="129600" cy="531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"/>
              <p:cNvSpPr/>
              <p:nvPr/>
            </p:nvSpPr>
            <p:spPr>
              <a:xfrm flipV="1">
                <a:off x="2422800" y="4760640"/>
                <a:ext cx="102960" cy="21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"/>
              <p:cNvSpPr/>
              <p:nvPr/>
            </p:nvSpPr>
            <p:spPr>
              <a:xfrm>
                <a:off x="2829600" y="4554720"/>
                <a:ext cx="180720" cy="180360"/>
              </a:xfrm>
              <a:prstGeom prst="ellipse">
                <a:avLst/>
              </a:prstGeom>
              <a:noFill/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"/>
              <p:cNvSpPr/>
              <p:nvPr/>
            </p:nvSpPr>
            <p:spPr>
              <a:xfrm>
                <a:off x="2710440" y="4510800"/>
                <a:ext cx="117360" cy="133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"/>
              <p:cNvSpPr/>
              <p:nvPr/>
            </p:nvSpPr>
            <p:spPr>
              <a:xfrm flipV="1">
                <a:off x="2710440" y="4644000"/>
                <a:ext cx="117360" cy="114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4" name=""/>
            <p:cNvGrpSpPr/>
            <p:nvPr/>
          </p:nvGrpSpPr>
          <p:grpSpPr>
            <a:xfrm>
              <a:off x="3350160" y="2849040"/>
              <a:ext cx="1095120" cy="1297440"/>
              <a:chOff x="3350160" y="2849040"/>
              <a:chExt cx="1095120" cy="1297440"/>
            </a:xfrm>
          </p:grpSpPr>
          <p:sp>
            <p:nvSpPr>
              <p:cNvPr id="265" name=""/>
              <p:cNvSpPr/>
              <p:nvPr/>
            </p:nvSpPr>
            <p:spPr>
              <a:xfrm>
                <a:off x="3350160" y="284904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"/>
              <p:cNvSpPr/>
              <p:nvPr/>
            </p:nvSpPr>
            <p:spPr>
              <a:xfrm>
                <a:off x="3350520" y="306540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"/>
              <p:cNvSpPr/>
              <p:nvPr/>
            </p:nvSpPr>
            <p:spPr>
              <a:xfrm>
                <a:off x="3350520" y="328140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"/>
              <p:cNvSpPr/>
              <p:nvPr/>
            </p:nvSpPr>
            <p:spPr>
              <a:xfrm>
                <a:off x="3350520" y="353340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"/>
              <p:cNvSpPr/>
              <p:nvPr/>
            </p:nvSpPr>
            <p:spPr>
              <a:xfrm>
                <a:off x="3350880" y="3749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"/>
              <p:cNvSpPr/>
              <p:nvPr/>
            </p:nvSpPr>
            <p:spPr>
              <a:xfrm>
                <a:off x="3350880" y="3965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"/>
              <p:cNvSpPr/>
              <p:nvPr/>
            </p:nvSpPr>
            <p:spPr>
              <a:xfrm>
                <a:off x="3674520" y="3065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"/>
              <p:cNvSpPr/>
              <p:nvPr/>
            </p:nvSpPr>
            <p:spPr>
              <a:xfrm>
                <a:off x="3674520" y="3281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"/>
              <p:cNvSpPr/>
              <p:nvPr/>
            </p:nvSpPr>
            <p:spPr>
              <a:xfrm>
                <a:off x="3674520" y="3533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"/>
              <p:cNvSpPr/>
              <p:nvPr/>
            </p:nvSpPr>
            <p:spPr>
              <a:xfrm>
                <a:off x="3674880" y="375012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"/>
              <p:cNvSpPr/>
              <p:nvPr/>
            </p:nvSpPr>
            <p:spPr>
              <a:xfrm>
                <a:off x="3962520" y="3281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"/>
              <p:cNvSpPr/>
              <p:nvPr/>
            </p:nvSpPr>
            <p:spPr>
              <a:xfrm>
                <a:off x="3962520" y="3533760"/>
                <a:ext cx="180720" cy="1807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"/>
              <p:cNvSpPr/>
              <p:nvPr/>
            </p:nvSpPr>
            <p:spPr>
              <a:xfrm>
                <a:off x="3533040" y="2940480"/>
                <a:ext cx="139680" cy="21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"/>
              <p:cNvSpPr/>
              <p:nvPr/>
            </p:nvSpPr>
            <p:spPr>
              <a:xfrm>
                <a:off x="3533040" y="2940480"/>
                <a:ext cx="139680" cy="430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"/>
              <p:cNvSpPr/>
              <p:nvPr/>
            </p:nvSpPr>
            <p:spPr>
              <a:xfrm>
                <a:off x="3533040" y="2940480"/>
                <a:ext cx="139680" cy="682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"/>
              <p:cNvSpPr/>
              <p:nvPr/>
            </p:nvSpPr>
            <p:spPr>
              <a:xfrm>
                <a:off x="3533040" y="2940480"/>
                <a:ext cx="140040" cy="8992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"/>
              <p:cNvSpPr/>
              <p:nvPr/>
            </p:nvSpPr>
            <p:spPr>
              <a:xfrm>
                <a:off x="3533400" y="315684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"/>
              <p:cNvSpPr/>
              <p:nvPr/>
            </p:nvSpPr>
            <p:spPr>
              <a:xfrm>
                <a:off x="3533400" y="3156840"/>
                <a:ext cx="139320" cy="21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"/>
              <p:cNvSpPr/>
              <p:nvPr/>
            </p:nvSpPr>
            <p:spPr>
              <a:xfrm>
                <a:off x="3533400" y="3156840"/>
                <a:ext cx="139320" cy="466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"/>
              <p:cNvSpPr/>
              <p:nvPr/>
            </p:nvSpPr>
            <p:spPr>
              <a:xfrm flipV="1">
                <a:off x="3533400" y="3155040"/>
                <a:ext cx="139320" cy="21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"/>
              <p:cNvSpPr/>
              <p:nvPr/>
            </p:nvSpPr>
            <p:spPr>
              <a:xfrm>
                <a:off x="3533400" y="337284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"/>
              <p:cNvSpPr/>
              <p:nvPr/>
            </p:nvSpPr>
            <p:spPr>
              <a:xfrm>
                <a:off x="3533400" y="3156840"/>
                <a:ext cx="139680" cy="682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"/>
              <p:cNvSpPr/>
              <p:nvPr/>
            </p:nvSpPr>
            <p:spPr>
              <a:xfrm>
                <a:off x="3533400" y="3372840"/>
                <a:ext cx="139320" cy="250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"/>
              <p:cNvSpPr/>
              <p:nvPr/>
            </p:nvSpPr>
            <p:spPr>
              <a:xfrm>
                <a:off x="3533400" y="3372840"/>
                <a:ext cx="139680" cy="466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9" name=""/>
              <p:cNvSpPr/>
              <p:nvPr/>
            </p:nvSpPr>
            <p:spPr>
              <a:xfrm flipV="1">
                <a:off x="3533400" y="3155040"/>
                <a:ext cx="139320" cy="465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"/>
              <p:cNvSpPr/>
              <p:nvPr/>
            </p:nvSpPr>
            <p:spPr>
              <a:xfrm flipV="1">
                <a:off x="3533400" y="3371040"/>
                <a:ext cx="139320" cy="249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"/>
              <p:cNvSpPr/>
              <p:nvPr/>
            </p:nvSpPr>
            <p:spPr>
              <a:xfrm>
                <a:off x="3533400" y="362484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"/>
              <p:cNvSpPr/>
              <p:nvPr/>
            </p:nvSpPr>
            <p:spPr>
              <a:xfrm>
                <a:off x="3533400" y="3624840"/>
                <a:ext cx="139680" cy="214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"/>
              <p:cNvSpPr/>
              <p:nvPr/>
            </p:nvSpPr>
            <p:spPr>
              <a:xfrm flipV="1">
                <a:off x="3533760" y="3155040"/>
                <a:ext cx="138960" cy="682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"/>
              <p:cNvSpPr/>
              <p:nvPr/>
            </p:nvSpPr>
            <p:spPr>
              <a:xfrm flipV="1">
                <a:off x="3533760" y="3371040"/>
                <a:ext cx="138960" cy="466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"/>
              <p:cNvSpPr/>
              <p:nvPr/>
            </p:nvSpPr>
            <p:spPr>
              <a:xfrm flipV="1">
                <a:off x="3533760" y="3623040"/>
                <a:ext cx="138960" cy="214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"/>
              <p:cNvSpPr/>
              <p:nvPr/>
            </p:nvSpPr>
            <p:spPr>
              <a:xfrm>
                <a:off x="3533760" y="3841200"/>
                <a:ext cx="139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"/>
              <p:cNvSpPr/>
              <p:nvPr/>
            </p:nvSpPr>
            <p:spPr>
              <a:xfrm flipV="1">
                <a:off x="3533760" y="3623040"/>
                <a:ext cx="138960" cy="43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8" name=""/>
              <p:cNvSpPr/>
              <p:nvPr/>
            </p:nvSpPr>
            <p:spPr>
              <a:xfrm flipV="1">
                <a:off x="3533760" y="3839400"/>
                <a:ext cx="139320" cy="21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"/>
              <p:cNvSpPr/>
              <p:nvPr/>
            </p:nvSpPr>
            <p:spPr>
              <a:xfrm flipV="1">
                <a:off x="3533760" y="3155040"/>
                <a:ext cx="138960" cy="898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"/>
              <p:cNvSpPr/>
              <p:nvPr/>
            </p:nvSpPr>
            <p:spPr>
              <a:xfrm flipV="1">
                <a:off x="3533760" y="3371040"/>
                <a:ext cx="138960" cy="682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"/>
              <p:cNvSpPr/>
              <p:nvPr/>
            </p:nvSpPr>
            <p:spPr>
              <a:xfrm>
                <a:off x="3857400" y="3157200"/>
                <a:ext cx="103320" cy="214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"/>
              <p:cNvSpPr/>
              <p:nvPr/>
            </p:nvSpPr>
            <p:spPr>
              <a:xfrm>
                <a:off x="3857400" y="3157200"/>
                <a:ext cx="103320" cy="466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"/>
              <p:cNvSpPr/>
              <p:nvPr/>
            </p:nvSpPr>
            <p:spPr>
              <a:xfrm>
                <a:off x="3857400" y="3373200"/>
                <a:ext cx="103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"/>
              <p:cNvSpPr/>
              <p:nvPr/>
            </p:nvSpPr>
            <p:spPr>
              <a:xfrm>
                <a:off x="3857400" y="3373200"/>
                <a:ext cx="10332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"/>
              <p:cNvSpPr/>
              <p:nvPr/>
            </p:nvSpPr>
            <p:spPr>
              <a:xfrm flipV="1">
                <a:off x="3857400" y="3371040"/>
                <a:ext cx="103320" cy="250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"/>
              <p:cNvSpPr/>
              <p:nvPr/>
            </p:nvSpPr>
            <p:spPr>
              <a:xfrm>
                <a:off x="3857400" y="3625200"/>
                <a:ext cx="1033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"/>
              <p:cNvSpPr/>
              <p:nvPr/>
            </p:nvSpPr>
            <p:spPr>
              <a:xfrm flipV="1">
                <a:off x="3857760" y="3306240"/>
                <a:ext cx="129600" cy="531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 flipV="1">
                <a:off x="3857760" y="3623040"/>
                <a:ext cx="102960" cy="214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4264560" y="3417120"/>
                <a:ext cx="180720" cy="180360"/>
              </a:xfrm>
              <a:prstGeom prst="ellipse">
                <a:avLst/>
              </a:prstGeom>
              <a:noFill/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"/>
              <p:cNvSpPr/>
              <p:nvPr/>
            </p:nvSpPr>
            <p:spPr>
              <a:xfrm>
                <a:off x="4145400" y="3373200"/>
                <a:ext cx="117360" cy="133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"/>
              <p:cNvSpPr/>
              <p:nvPr/>
            </p:nvSpPr>
            <p:spPr>
              <a:xfrm flipV="1">
                <a:off x="4145400" y="3506400"/>
                <a:ext cx="117360" cy="114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2" name=""/>
            <p:cNvGrpSpPr/>
            <p:nvPr/>
          </p:nvGrpSpPr>
          <p:grpSpPr>
            <a:xfrm>
              <a:off x="5040000" y="7146000"/>
              <a:ext cx="978480" cy="1081440"/>
              <a:chOff x="5040000" y="7146000"/>
              <a:chExt cx="978480" cy="1081440"/>
            </a:xfrm>
          </p:grpSpPr>
          <p:sp>
            <p:nvSpPr>
              <p:cNvPr id="313" name=""/>
              <p:cNvSpPr/>
              <p:nvPr/>
            </p:nvSpPr>
            <p:spPr>
              <a:xfrm>
                <a:off x="5040000" y="714600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"/>
              <p:cNvSpPr/>
              <p:nvPr/>
            </p:nvSpPr>
            <p:spPr>
              <a:xfrm>
                <a:off x="5040360" y="732636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"/>
              <p:cNvSpPr/>
              <p:nvPr/>
            </p:nvSpPr>
            <p:spPr>
              <a:xfrm>
                <a:off x="5040360" y="750636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"/>
              <p:cNvSpPr/>
              <p:nvPr/>
            </p:nvSpPr>
            <p:spPr>
              <a:xfrm>
                <a:off x="5040360" y="771660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"/>
              <p:cNvSpPr/>
              <p:nvPr/>
            </p:nvSpPr>
            <p:spPr>
              <a:xfrm>
                <a:off x="5040720" y="789696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8" name=""/>
              <p:cNvSpPr/>
              <p:nvPr/>
            </p:nvSpPr>
            <p:spPr>
              <a:xfrm>
                <a:off x="5040720" y="807696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9" name=""/>
              <p:cNvSpPr/>
              <p:nvPr/>
            </p:nvSpPr>
            <p:spPr>
              <a:xfrm>
                <a:off x="5329800" y="732672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"/>
              <p:cNvSpPr/>
              <p:nvPr/>
            </p:nvSpPr>
            <p:spPr>
              <a:xfrm>
                <a:off x="5329800" y="750672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"/>
              <p:cNvSpPr/>
              <p:nvPr/>
            </p:nvSpPr>
            <p:spPr>
              <a:xfrm>
                <a:off x="5329800" y="7716960"/>
                <a:ext cx="161280" cy="1501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2" name=""/>
              <p:cNvSpPr/>
              <p:nvPr/>
            </p:nvSpPr>
            <p:spPr>
              <a:xfrm>
                <a:off x="5330160" y="789732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3" name=""/>
              <p:cNvSpPr/>
              <p:nvPr/>
            </p:nvSpPr>
            <p:spPr>
              <a:xfrm>
                <a:off x="5587200" y="7506720"/>
                <a:ext cx="161280" cy="1504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"/>
              <p:cNvSpPr/>
              <p:nvPr/>
            </p:nvSpPr>
            <p:spPr>
              <a:xfrm>
                <a:off x="5587200" y="7716960"/>
                <a:ext cx="161280" cy="1501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"/>
              <p:cNvSpPr/>
              <p:nvPr/>
            </p:nvSpPr>
            <p:spPr>
              <a:xfrm>
                <a:off x="5203440" y="7222320"/>
                <a:ext cx="124560" cy="17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"/>
              <p:cNvSpPr/>
              <p:nvPr/>
            </p:nvSpPr>
            <p:spPr>
              <a:xfrm>
                <a:off x="5203440" y="7222320"/>
                <a:ext cx="124560" cy="35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5203440" y="7222320"/>
                <a:ext cx="124560" cy="569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5203440" y="7222320"/>
                <a:ext cx="124920" cy="749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"/>
              <p:cNvSpPr/>
              <p:nvPr/>
            </p:nvSpPr>
            <p:spPr>
              <a:xfrm>
                <a:off x="5203800" y="740268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"/>
              <p:cNvSpPr/>
              <p:nvPr/>
            </p:nvSpPr>
            <p:spPr>
              <a:xfrm>
                <a:off x="5203800" y="7402680"/>
                <a:ext cx="124200" cy="178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"/>
              <p:cNvSpPr/>
              <p:nvPr/>
            </p:nvSpPr>
            <p:spPr>
              <a:xfrm>
                <a:off x="5203800" y="7402680"/>
                <a:ext cx="124200" cy="388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"/>
              <p:cNvSpPr/>
              <p:nvPr/>
            </p:nvSpPr>
            <p:spPr>
              <a:xfrm flipV="1">
                <a:off x="5203800" y="7400880"/>
                <a:ext cx="124200" cy="177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5203800" y="758268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5203800" y="7402680"/>
                <a:ext cx="124560" cy="569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"/>
              <p:cNvSpPr/>
              <p:nvPr/>
            </p:nvSpPr>
            <p:spPr>
              <a:xfrm>
                <a:off x="5203800" y="7582680"/>
                <a:ext cx="124200" cy="208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"/>
              <p:cNvSpPr/>
              <p:nvPr/>
            </p:nvSpPr>
            <p:spPr>
              <a:xfrm>
                <a:off x="5203800" y="7582680"/>
                <a:ext cx="124560" cy="389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"/>
              <p:cNvSpPr/>
              <p:nvPr/>
            </p:nvSpPr>
            <p:spPr>
              <a:xfrm flipV="1">
                <a:off x="5203800" y="7400880"/>
                <a:ext cx="124200" cy="388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"/>
              <p:cNvSpPr/>
              <p:nvPr/>
            </p:nvSpPr>
            <p:spPr>
              <a:xfrm flipV="1">
                <a:off x="5203800" y="7580880"/>
                <a:ext cx="124200" cy="208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5203800" y="779292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5203800" y="7792920"/>
                <a:ext cx="124560" cy="178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"/>
              <p:cNvSpPr/>
              <p:nvPr/>
            </p:nvSpPr>
            <p:spPr>
              <a:xfrm flipV="1">
                <a:off x="5204160" y="7400880"/>
                <a:ext cx="123840" cy="56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"/>
              <p:cNvSpPr/>
              <p:nvPr/>
            </p:nvSpPr>
            <p:spPr>
              <a:xfrm flipV="1">
                <a:off x="5204160" y="7580880"/>
                <a:ext cx="123840" cy="38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"/>
              <p:cNvSpPr/>
              <p:nvPr/>
            </p:nvSpPr>
            <p:spPr>
              <a:xfrm flipV="1">
                <a:off x="5204160" y="7791120"/>
                <a:ext cx="123840" cy="178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4" name=""/>
              <p:cNvSpPr/>
              <p:nvPr/>
            </p:nvSpPr>
            <p:spPr>
              <a:xfrm>
                <a:off x="5204160" y="797328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5" name=""/>
              <p:cNvSpPr/>
              <p:nvPr/>
            </p:nvSpPr>
            <p:spPr>
              <a:xfrm flipV="1">
                <a:off x="5204160" y="7791120"/>
                <a:ext cx="123840" cy="358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"/>
              <p:cNvSpPr/>
              <p:nvPr/>
            </p:nvSpPr>
            <p:spPr>
              <a:xfrm flipV="1">
                <a:off x="5204160" y="7971480"/>
                <a:ext cx="124200" cy="177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"/>
              <p:cNvSpPr/>
              <p:nvPr/>
            </p:nvSpPr>
            <p:spPr>
              <a:xfrm flipV="1">
                <a:off x="5204160" y="7400880"/>
                <a:ext cx="123840" cy="74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8" name=""/>
              <p:cNvSpPr/>
              <p:nvPr/>
            </p:nvSpPr>
            <p:spPr>
              <a:xfrm flipV="1">
                <a:off x="5204160" y="7580880"/>
                <a:ext cx="123840" cy="56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9" name=""/>
              <p:cNvSpPr/>
              <p:nvPr/>
            </p:nvSpPr>
            <p:spPr>
              <a:xfrm>
                <a:off x="5493240" y="7403040"/>
                <a:ext cx="92160" cy="178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0" name=""/>
              <p:cNvSpPr/>
              <p:nvPr/>
            </p:nvSpPr>
            <p:spPr>
              <a:xfrm>
                <a:off x="5493240" y="7403040"/>
                <a:ext cx="92160" cy="38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5493240" y="7583040"/>
                <a:ext cx="92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5493240" y="7583040"/>
                <a:ext cx="92160" cy="20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"/>
              <p:cNvSpPr/>
              <p:nvPr/>
            </p:nvSpPr>
            <p:spPr>
              <a:xfrm flipV="1">
                <a:off x="5493240" y="7580880"/>
                <a:ext cx="92160" cy="208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"/>
              <p:cNvSpPr/>
              <p:nvPr/>
            </p:nvSpPr>
            <p:spPr>
              <a:xfrm>
                <a:off x="5493240" y="7793280"/>
                <a:ext cx="92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"/>
              <p:cNvSpPr/>
              <p:nvPr/>
            </p:nvSpPr>
            <p:spPr>
              <a:xfrm flipV="1">
                <a:off x="5493600" y="7526880"/>
                <a:ext cx="115560" cy="442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"/>
              <p:cNvSpPr/>
              <p:nvPr/>
            </p:nvSpPr>
            <p:spPr>
              <a:xfrm flipV="1">
                <a:off x="5493600" y="7791120"/>
                <a:ext cx="91800" cy="178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5857200" y="7619760"/>
                <a:ext cx="161280" cy="149760"/>
              </a:xfrm>
              <a:prstGeom prst="ellipse">
                <a:avLst/>
              </a:prstGeom>
              <a:noFill/>
              <a:ln w="36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5750640" y="7583040"/>
                <a:ext cx="104760" cy="110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9" name=""/>
              <p:cNvSpPr/>
              <p:nvPr/>
            </p:nvSpPr>
            <p:spPr>
              <a:xfrm flipV="1">
                <a:off x="5750640" y="7693560"/>
                <a:ext cx="104760" cy="95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0" name=""/>
            <p:cNvGrpSpPr/>
            <p:nvPr/>
          </p:nvGrpSpPr>
          <p:grpSpPr>
            <a:xfrm>
              <a:off x="5056560" y="5616720"/>
              <a:ext cx="978480" cy="1131120"/>
              <a:chOff x="5056560" y="5616720"/>
              <a:chExt cx="978480" cy="1131120"/>
            </a:xfrm>
          </p:grpSpPr>
          <p:sp>
            <p:nvSpPr>
              <p:cNvPr id="361" name=""/>
              <p:cNvSpPr/>
              <p:nvPr/>
            </p:nvSpPr>
            <p:spPr>
              <a:xfrm>
                <a:off x="5056560" y="561672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"/>
              <p:cNvSpPr/>
              <p:nvPr/>
            </p:nvSpPr>
            <p:spPr>
              <a:xfrm>
                <a:off x="5056920" y="580536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5056920" y="599364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5056920" y="621360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"/>
              <p:cNvSpPr/>
              <p:nvPr/>
            </p:nvSpPr>
            <p:spPr>
              <a:xfrm>
                <a:off x="5057280" y="640224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"/>
              <p:cNvSpPr/>
              <p:nvPr/>
            </p:nvSpPr>
            <p:spPr>
              <a:xfrm>
                <a:off x="5057280" y="659052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"/>
              <p:cNvSpPr/>
              <p:nvPr/>
            </p:nvSpPr>
            <p:spPr>
              <a:xfrm>
                <a:off x="5346360" y="580572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"/>
              <p:cNvSpPr/>
              <p:nvPr/>
            </p:nvSpPr>
            <p:spPr>
              <a:xfrm>
                <a:off x="5346360" y="599400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"/>
              <p:cNvSpPr/>
              <p:nvPr/>
            </p:nvSpPr>
            <p:spPr>
              <a:xfrm>
                <a:off x="5346360" y="621396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"/>
              <p:cNvSpPr/>
              <p:nvPr/>
            </p:nvSpPr>
            <p:spPr>
              <a:xfrm>
                <a:off x="5346720" y="640260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"/>
              <p:cNvSpPr/>
              <p:nvPr/>
            </p:nvSpPr>
            <p:spPr>
              <a:xfrm>
                <a:off x="5603760" y="599400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"/>
              <p:cNvSpPr/>
              <p:nvPr/>
            </p:nvSpPr>
            <p:spPr>
              <a:xfrm>
                <a:off x="5603760" y="6213960"/>
                <a:ext cx="161280" cy="1573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"/>
              <p:cNvSpPr/>
              <p:nvPr/>
            </p:nvSpPr>
            <p:spPr>
              <a:xfrm>
                <a:off x="5220000" y="5696640"/>
                <a:ext cx="124560" cy="187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"/>
              <p:cNvSpPr/>
              <p:nvPr/>
            </p:nvSpPr>
            <p:spPr>
              <a:xfrm>
                <a:off x="5220000" y="5696640"/>
                <a:ext cx="124560" cy="375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"/>
              <p:cNvSpPr/>
              <p:nvPr/>
            </p:nvSpPr>
            <p:spPr>
              <a:xfrm>
                <a:off x="5220000" y="5696640"/>
                <a:ext cx="124560" cy="595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5220000" y="5696640"/>
                <a:ext cx="124920" cy="784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5220360" y="588528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"/>
              <p:cNvSpPr/>
              <p:nvPr/>
            </p:nvSpPr>
            <p:spPr>
              <a:xfrm>
                <a:off x="5220360" y="5885280"/>
                <a:ext cx="124200" cy="186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"/>
              <p:cNvSpPr/>
              <p:nvPr/>
            </p:nvSpPr>
            <p:spPr>
              <a:xfrm>
                <a:off x="5220360" y="5885280"/>
                <a:ext cx="124200" cy="406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0" name=""/>
              <p:cNvSpPr/>
              <p:nvPr/>
            </p:nvSpPr>
            <p:spPr>
              <a:xfrm flipV="1">
                <a:off x="5220360" y="5883480"/>
                <a:ext cx="124200" cy="186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1" name=""/>
              <p:cNvSpPr/>
              <p:nvPr/>
            </p:nvSpPr>
            <p:spPr>
              <a:xfrm>
                <a:off x="5220360" y="607356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5220360" y="5885280"/>
                <a:ext cx="124560" cy="595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5220360" y="6073560"/>
                <a:ext cx="124200" cy="218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4" name=""/>
              <p:cNvSpPr/>
              <p:nvPr/>
            </p:nvSpPr>
            <p:spPr>
              <a:xfrm>
                <a:off x="5220360" y="6073560"/>
                <a:ext cx="124560" cy="407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5" name=""/>
              <p:cNvSpPr/>
              <p:nvPr/>
            </p:nvSpPr>
            <p:spPr>
              <a:xfrm flipV="1">
                <a:off x="5220360" y="5883480"/>
                <a:ext cx="124200" cy="406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6" name=""/>
              <p:cNvSpPr/>
              <p:nvPr/>
            </p:nvSpPr>
            <p:spPr>
              <a:xfrm flipV="1">
                <a:off x="5220360" y="6071760"/>
                <a:ext cx="124200" cy="217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7" name=""/>
              <p:cNvSpPr/>
              <p:nvPr/>
            </p:nvSpPr>
            <p:spPr>
              <a:xfrm>
                <a:off x="5220360" y="629352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5220360" y="6293520"/>
                <a:ext cx="124560" cy="187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 flipV="1">
                <a:off x="5220720" y="5883480"/>
                <a:ext cx="123840" cy="594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0" name=""/>
              <p:cNvSpPr/>
              <p:nvPr/>
            </p:nvSpPr>
            <p:spPr>
              <a:xfrm flipV="1">
                <a:off x="5220720" y="6071760"/>
                <a:ext cx="123840" cy="406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1" name=""/>
              <p:cNvSpPr/>
              <p:nvPr/>
            </p:nvSpPr>
            <p:spPr>
              <a:xfrm flipV="1">
                <a:off x="5220720" y="6291720"/>
                <a:ext cx="123840" cy="186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2" name=""/>
              <p:cNvSpPr/>
              <p:nvPr/>
            </p:nvSpPr>
            <p:spPr>
              <a:xfrm>
                <a:off x="5220720" y="6482160"/>
                <a:ext cx="1242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3" name=""/>
              <p:cNvSpPr/>
              <p:nvPr/>
            </p:nvSpPr>
            <p:spPr>
              <a:xfrm flipV="1">
                <a:off x="5220720" y="6291720"/>
                <a:ext cx="123840" cy="3747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4" name=""/>
              <p:cNvSpPr/>
              <p:nvPr/>
            </p:nvSpPr>
            <p:spPr>
              <a:xfrm flipV="1">
                <a:off x="5220720" y="6480360"/>
                <a:ext cx="124200" cy="186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5" name=""/>
              <p:cNvSpPr/>
              <p:nvPr/>
            </p:nvSpPr>
            <p:spPr>
              <a:xfrm flipV="1">
                <a:off x="5220720" y="5883480"/>
                <a:ext cx="123840" cy="7830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6" name=""/>
              <p:cNvSpPr/>
              <p:nvPr/>
            </p:nvSpPr>
            <p:spPr>
              <a:xfrm flipV="1">
                <a:off x="5220720" y="6071760"/>
                <a:ext cx="123840" cy="594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7" name=""/>
              <p:cNvSpPr/>
              <p:nvPr/>
            </p:nvSpPr>
            <p:spPr>
              <a:xfrm>
                <a:off x="5509800" y="5885640"/>
                <a:ext cx="92160" cy="186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8" name=""/>
              <p:cNvSpPr/>
              <p:nvPr/>
            </p:nvSpPr>
            <p:spPr>
              <a:xfrm>
                <a:off x="5509800" y="5885640"/>
                <a:ext cx="92160" cy="406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99" name=""/>
              <p:cNvSpPr/>
              <p:nvPr/>
            </p:nvSpPr>
            <p:spPr>
              <a:xfrm>
                <a:off x="5509800" y="6073920"/>
                <a:ext cx="92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"/>
              <p:cNvSpPr/>
              <p:nvPr/>
            </p:nvSpPr>
            <p:spPr>
              <a:xfrm>
                <a:off x="5509800" y="6073920"/>
                <a:ext cx="921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1" name=""/>
              <p:cNvSpPr/>
              <p:nvPr/>
            </p:nvSpPr>
            <p:spPr>
              <a:xfrm flipV="1">
                <a:off x="5509800" y="6071760"/>
                <a:ext cx="92160" cy="21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5509800" y="6293880"/>
                <a:ext cx="921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 flipV="1">
                <a:off x="5510160" y="6015240"/>
                <a:ext cx="115560" cy="463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4" name=""/>
              <p:cNvSpPr/>
              <p:nvPr/>
            </p:nvSpPr>
            <p:spPr>
              <a:xfrm flipV="1">
                <a:off x="5510160" y="6291720"/>
                <a:ext cx="91800" cy="186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5" name=""/>
              <p:cNvSpPr/>
              <p:nvPr/>
            </p:nvSpPr>
            <p:spPr>
              <a:xfrm>
                <a:off x="5873760" y="6112080"/>
                <a:ext cx="161280" cy="156960"/>
              </a:xfrm>
              <a:prstGeom prst="ellipse">
                <a:avLst/>
              </a:prstGeom>
              <a:noFill/>
              <a:ln w="36000">
                <a:solidFill>
                  <a:srgbClr val="00a9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6" name=""/>
              <p:cNvSpPr/>
              <p:nvPr/>
            </p:nvSpPr>
            <p:spPr>
              <a:xfrm>
                <a:off x="5767200" y="6073920"/>
                <a:ext cx="104760" cy="1159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7" name=""/>
              <p:cNvSpPr/>
              <p:nvPr/>
            </p:nvSpPr>
            <p:spPr>
              <a:xfrm flipV="1">
                <a:off x="5767200" y="6189480"/>
                <a:ext cx="104760" cy="1004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8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09" name=""/>
            <p:cNvGrpSpPr/>
            <p:nvPr/>
          </p:nvGrpSpPr>
          <p:grpSpPr>
            <a:xfrm>
              <a:off x="5843520" y="6400800"/>
              <a:ext cx="912240" cy="1095120"/>
              <a:chOff x="5843520" y="6400800"/>
              <a:chExt cx="912240" cy="1095120"/>
            </a:xfrm>
          </p:grpSpPr>
          <p:sp>
            <p:nvSpPr>
              <p:cNvPr id="410" name=""/>
              <p:cNvSpPr/>
              <p:nvPr/>
            </p:nvSpPr>
            <p:spPr>
              <a:xfrm>
                <a:off x="5843520" y="6400800"/>
                <a:ext cx="14976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"/>
              <p:cNvSpPr/>
              <p:nvPr/>
            </p:nvSpPr>
            <p:spPr>
              <a:xfrm>
                <a:off x="5843880" y="6583320"/>
                <a:ext cx="14976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"/>
              <p:cNvSpPr/>
              <p:nvPr/>
            </p:nvSpPr>
            <p:spPr>
              <a:xfrm>
                <a:off x="5843880" y="6766200"/>
                <a:ext cx="149760" cy="15192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"/>
              <p:cNvSpPr/>
              <p:nvPr/>
            </p:nvSpPr>
            <p:spPr>
              <a:xfrm>
                <a:off x="5843880" y="6978600"/>
                <a:ext cx="149760" cy="15264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5844240" y="7161120"/>
                <a:ext cx="15048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5844240" y="7343640"/>
                <a:ext cx="15048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"/>
              <p:cNvSpPr/>
              <p:nvPr/>
            </p:nvSpPr>
            <p:spPr>
              <a:xfrm>
                <a:off x="6113880" y="6583680"/>
                <a:ext cx="14976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"/>
              <p:cNvSpPr/>
              <p:nvPr/>
            </p:nvSpPr>
            <p:spPr>
              <a:xfrm>
                <a:off x="6113880" y="6766200"/>
                <a:ext cx="14976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"/>
              <p:cNvSpPr/>
              <p:nvPr/>
            </p:nvSpPr>
            <p:spPr>
              <a:xfrm>
                <a:off x="6113880" y="6978960"/>
                <a:ext cx="14976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"/>
              <p:cNvSpPr/>
              <p:nvPr/>
            </p:nvSpPr>
            <p:spPr>
              <a:xfrm>
                <a:off x="6114240" y="7161480"/>
                <a:ext cx="15048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"/>
              <p:cNvSpPr/>
              <p:nvPr/>
            </p:nvSpPr>
            <p:spPr>
              <a:xfrm>
                <a:off x="6354000" y="6766200"/>
                <a:ext cx="15012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"/>
              <p:cNvSpPr/>
              <p:nvPr/>
            </p:nvSpPr>
            <p:spPr>
              <a:xfrm>
                <a:off x="6354000" y="6978960"/>
                <a:ext cx="150120" cy="152280"/>
              </a:xfrm>
              <a:prstGeom prst="ellipse">
                <a:avLst/>
              </a:prstGeom>
              <a:solidFill>
                <a:srgbClr val="729fcf"/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"/>
              <p:cNvSpPr/>
              <p:nvPr/>
            </p:nvSpPr>
            <p:spPr>
              <a:xfrm>
                <a:off x="5995440" y="6478200"/>
                <a:ext cx="116640" cy="18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"/>
              <p:cNvSpPr/>
              <p:nvPr/>
            </p:nvSpPr>
            <p:spPr>
              <a:xfrm>
                <a:off x="5995440" y="6478200"/>
                <a:ext cx="116640" cy="363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"/>
              <p:cNvSpPr/>
              <p:nvPr/>
            </p:nvSpPr>
            <p:spPr>
              <a:xfrm>
                <a:off x="5995440" y="6478200"/>
                <a:ext cx="116640" cy="576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"/>
              <p:cNvSpPr/>
              <p:nvPr/>
            </p:nvSpPr>
            <p:spPr>
              <a:xfrm>
                <a:off x="5995440" y="6478200"/>
                <a:ext cx="117000" cy="758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"/>
              <p:cNvSpPr/>
              <p:nvPr/>
            </p:nvSpPr>
            <p:spPr>
              <a:xfrm>
                <a:off x="5995800" y="6660720"/>
                <a:ext cx="116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"/>
              <p:cNvSpPr/>
              <p:nvPr/>
            </p:nvSpPr>
            <p:spPr>
              <a:xfrm>
                <a:off x="5995800" y="6660720"/>
                <a:ext cx="116280" cy="18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"/>
              <p:cNvSpPr/>
              <p:nvPr/>
            </p:nvSpPr>
            <p:spPr>
              <a:xfrm>
                <a:off x="5995800" y="6660720"/>
                <a:ext cx="116280" cy="39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 flipV="1">
                <a:off x="5995800" y="6658920"/>
                <a:ext cx="116280" cy="180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5995800" y="6843240"/>
                <a:ext cx="116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"/>
              <p:cNvSpPr/>
              <p:nvPr/>
            </p:nvSpPr>
            <p:spPr>
              <a:xfrm>
                <a:off x="5995800" y="6660720"/>
                <a:ext cx="116640" cy="576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"/>
              <p:cNvSpPr/>
              <p:nvPr/>
            </p:nvSpPr>
            <p:spPr>
              <a:xfrm>
                <a:off x="5995800" y="6843240"/>
                <a:ext cx="116280" cy="211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"/>
              <p:cNvSpPr/>
              <p:nvPr/>
            </p:nvSpPr>
            <p:spPr>
              <a:xfrm>
                <a:off x="5995800" y="6843240"/>
                <a:ext cx="116640" cy="393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"/>
              <p:cNvSpPr/>
              <p:nvPr/>
            </p:nvSpPr>
            <p:spPr>
              <a:xfrm flipV="1">
                <a:off x="5995800" y="6658920"/>
                <a:ext cx="116280" cy="393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 flipV="1">
                <a:off x="5995800" y="6841440"/>
                <a:ext cx="116280" cy="2106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5995800" y="7056000"/>
                <a:ext cx="11628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"/>
              <p:cNvSpPr/>
              <p:nvPr/>
            </p:nvSpPr>
            <p:spPr>
              <a:xfrm>
                <a:off x="5995800" y="7056000"/>
                <a:ext cx="116640" cy="1810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"/>
              <p:cNvSpPr/>
              <p:nvPr/>
            </p:nvSpPr>
            <p:spPr>
              <a:xfrm flipV="1">
                <a:off x="5996880" y="6658920"/>
                <a:ext cx="115200" cy="575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"/>
              <p:cNvSpPr/>
              <p:nvPr/>
            </p:nvSpPr>
            <p:spPr>
              <a:xfrm flipV="1">
                <a:off x="5996880" y="6841440"/>
                <a:ext cx="115200" cy="393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"/>
              <p:cNvSpPr/>
              <p:nvPr/>
            </p:nvSpPr>
            <p:spPr>
              <a:xfrm flipV="1">
                <a:off x="5996880" y="7054200"/>
                <a:ext cx="115200" cy="180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5996880" y="7238520"/>
                <a:ext cx="1155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 flipV="1">
                <a:off x="5996880" y="7054200"/>
                <a:ext cx="115200" cy="3628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"/>
              <p:cNvSpPr/>
              <p:nvPr/>
            </p:nvSpPr>
            <p:spPr>
              <a:xfrm flipV="1">
                <a:off x="5996880" y="7236720"/>
                <a:ext cx="115560" cy="180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"/>
              <p:cNvSpPr/>
              <p:nvPr/>
            </p:nvSpPr>
            <p:spPr>
              <a:xfrm flipV="1">
                <a:off x="5996880" y="6658920"/>
                <a:ext cx="115200" cy="758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"/>
              <p:cNvSpPr/>
              <p:nvPr/>
            </p:nvSpPr>
            <p:spPr>
              <a:xfrm flipV="1">
                <a:off x="5996880" y="6841440"/>
                <a:ext cx="115200" cy="5756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"/>
              <p:cNvSpPr/>
              <p:nvPr/>
            </p:nvSpPr>
            <p:spPr>
              <a:xfrm>
                <a:off x="6265800" y="6661080"/>
                <a:ext cx="86400" cy="180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"/>
              <p:cNvSpPr/>
              <p:nvPr/>
            </p:nvSpPr>
            <p:spPr>
              <a:xfrm>
                <a:off x="6265800" y="6661080"/>
                <a:ext cx="86400" cy="39348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"/>
              <p:cNvSpPr/>
              <p:nvPr/>
            </p:nvSpPr>
            <p:spPr>
              <a:xfrm>
                <a:off x="6265800" y="6843600"/>
                <a:ext cx="864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"/>
              <p:cNvSpPr/>
              <p:nvPr/>
            </p:nvSpPr>
            <p:spPr>
              <a:xfrm>
                <a:off x="6265800" y="6843600"/>
                <a:ext cx="86400" cy="2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"/>
              <p:cNvSpPr/>
              <p:nvPr/>
            </p:nvSpPr>
            <p:spPr>
              <a:xfrm flipV="1">
                <a:off x="6265800" y="6841440"/>
                <a:ext cx="86400" cy="210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"/>
              <p:cNvSpPr/>
              <p:nvPr/>
            </p:nvSpPr>
            <p:spPr>
              <a:xfrm>
                <a:off x="6265800" y="7056360"/>
                <a:ext cx="864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"/>
              <p:cNvSpPr/>
              <p:nvPr/>
            </p:nvSpPr>
            <p:spPr>
              <a:xfrm flipV="1">
                <a:off x="6266880" y="6786360"/>
                <a:ext cx="107640" cy="4485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"/>
              <p:cNvSpPr/>
              <p:nvPr/>
            </p:nvSpPr>
            <p:spPr>
              <a:xfrm flipV="1">
                <a:off x="6266880" y="7054200"/>
                <a:ext cx="85320" cy="180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"/>
              <p:cNvSpPr/>
              <p:nvPr/>
            </p:nvSpPr>
            <p:spPr>
              <a:xfrm>
                <a:off x="6606000" y="6880320"/>
                <a:ext cx="149760" cy="151920"/>
              </a:xfrm>
              <a:prstGeom prst="ellipse">
                <a:avLst/>
              </a:prstGeom>
              <a:noFill/>
              <a:ln w="3600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"/>
              <p:cNvSpPr/>
              <p:nvPr/>
            </p:nvSpPr>
            <p:spPr>
              <a:xfrm>
                <a:off x="6506280" y="6843600"/>
                <a:ext cx="97920" cy="1119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"/>
              <p:cNvSpPr/>
              <p:nvPr/>
            </p:nvSpPr>
            <p:spPr>
              <a:xfrm flipV="1">
                <a:off x="6506280" y="6955200"/>
                <a:ext cx="97920" cy="972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57" name=""/>
            <p:cNvGrpSpPr/>
            <p:nvPr/>
          </p:nvGrpSpPr>
          <p:grpSpPr>
            <a:xfrm>
              <a:off x="7499160" y="6035040"/>
              <a:ext cx="376200" cy="2192400"/>
              <a:chOff x="7499160" y="6035040"/>
              <a:chExt cx="376200" cy="2192400"/>
            </a:xfrm>
          </p:grpSpPr>
          <p:sp>
            <p:nvSpPr>
              <p:cNvPr id="458" name=""/>
              <p:cNvSpPr/>
              <p:nvPr/>
            </p:nvSpPr>
            <p:spPr>
              <a:xfrm>
                <a:off x="7499160" y="6035040"/>
                <a:ext cx="376200" cy="2192400"/>
              </a:xfrm>
              <a:prstGeom prst="rect">
                <a:avLst/>
              </a:prstGeom>
              <a:noFill/>
              <a:ln w="36000">
                <a:solidFill>
                  <a:srgbClr val="2a609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"/>
              <p:cNvSpPr/>
              <p:nvPr/>
            </p:nvSpPr>
            <p:spPr>
              <a:xfrm>
                <a:off x="7535160" y="6915240"/>
                <a:ext cx="284760" cy="341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Times New Roman"/>
                    <a:ea typeface="DejaVu Sans"/>
                  </a:rPr>
                  <a:t>L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460" name=""/>
            <p:cNvSpPr/>
            <p:nvPr/>
          </p:nvSpPr>
          <p:spPr>
            <a:xfrm>
              <a:off x="3895200" y="5799600"/>
              <a:ext cx="498240" cy="1147680"/>
            </a:xfrm>
            <a:prstGeom prst="rect">
              <a:avLst/>
            </a:prstGeom>
            <a:noFill/>
            <a:ln w="1800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61" name=""/>
            <p:cNvGrpSpPr/>
            <p:nvPr/>
          </p:nvGrpSpPr>
          <p:grpSpPr>
            <a:xfrm>
              <a:off x="1607040" y="6233040"/>
              <a:ext cx="1774080" cy="1532880"/>
              <a:chOff x="1607040" y="6233040"/>
              <a:chExt cx="1774080" cy="1532880"/>
            </a:xfrm>
          </p:grpSpPr>
          <p:sp>
            <p:nvSpPr>
              <p:cNvPr id="462" name=""/>
              <p:cNvSpPr/>
              <p:nvPr/>
            </p:nvSpPr>
            <p:spPr>
              <a:xfrm>
                <a:off x="2036880" y="7336440"/>
                <a:ext cx="1252800" cy="42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</a:t>
                </a:r>
                <a:r>
                  <a:rPr b="0" lang="en-US" sz="12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s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463" name=""/>
              <p:cNvSpPr/>
              <p:nvPr/>
            </p:nvSpPr>
            <p:spPr>
              <a:xfrm>
                <a:off x="1607040" y="6233040"/>
                <a:ext cx="1774080" cy="141192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"/>
              <p:cNvSpPr/>
              <p:nvPr/>
            </p:nvSpPr>
            <p:spPr>
              <a:xfrm flipV="1">
                <a:off x="1958400" y="6458040"/>
                <a:ext cx="1440" cy="914400"/>
              </a:xfrm>
              <a:prstGeom prst="line">
                <a:avLst/>
              </a:prstGeom>
              <a:ln w="18000">
                <a:solidFill>
                  <a:srgbClr val="000000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"/>
              <p:cNvSpPr/>
              <p:nvPr/>
            </p:nvSpPr>
            <p:spPr>
              <a:xfrm flipH="1">
                <a:off x="1959120" y="7372440"/>
                <a:ext cx="1280160" cy="360"/>
              </a:xfrm>
              <a:prstGeom prst="line">
                <a:avLst/>
              </a:prstGeom>
              <a:ln w="180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"/>
              <p:cNvSpPr/>
              <p:nvPr/>
            </p:nvSpPr>
            <p:spPr>
              <a:xfrm rot="16197600">
                <a:off x="1151640" y="6730560"/>
                <a:ext cx="1202040" cy="258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F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l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u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x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v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l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u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endParaRPr b="0" lang="en-US" sz="1600" spc="-1" strike="noStrike">
                  <a:latin typeface="Arial"/>
                </a:endParaRPr>
              </a:p>
            </p:txBody>
          </p:sp>
          <p:grpSp>
            <p:nvGrpSpPr>
              <p:cNvPr id="467" name=""/>
              <p:cNvGrpSpPr/>
              <p:nvPr/>
            </p:nvGrpSpPr>
            <p:grpSpPr>
              <a:xfrm>
                <a:off x="2092320" y="6521760"/>
                <a:ext cx="814320" cy="644400"/>
                <a:chOff x="2092320" y="6521760"/>
                <a:chExt cx="814320" cy="644400"/>
              </a:xfrm>
            </p:grpSpPr>
            <p:grpSp>
              <p:nvGrpSpPr>
                <p:cNvPr id="468" name=""/>
                <p:cNvGrpSpPr/>
                <p:nvPr/>
              </p:nvGrpSpPr>
              <p:grpSpPr>
                <a:xfrm>
                  <a:off x="2092320" y="6665760"/>
                  <a:ext cx="182880" cy="432720"/>
                  <a:chOff x="2092320" y="6665760"/>
                  <a:chExt cx="182880" cy="432720"/>
                </a:xfrm>
              </p:grpSpPr>
              <p:sp>
                <p:nvSpPr>
                  <p:cNvPr id="469" name=""/>
                  <p:cNvSpPr/>
                  <p:nvPr/>
                </p:nvSpPr>
                <p:spPr>
                  <a:xfrm>
                    <a:off x="2184840" y="7031880"/>
                    <a:ext cx="360" cy="66600"/>
                  </a:xfrm>
                  <a:prstGeom prst="line">
                    <a:avLst/>
                  </a:prstGeom>
                  <a:ln w="144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0" name=""/>
                  <p:cNvSpPr/>
                  <p:nvPr/>
                </p:nvSpPr>
                <p:spPr>
                  <a:xfrm>
                    <a:off x="2092320" y="6839280"/>
                    <a:ext cx="182880" cy="360"/>
                  </a:xfrm>
                  <a:prstGeom prst="line">
                    <a:avLst/>
                  </a:prstGeom>
                  <a:ln w="180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1" name=""/>
                  <p:cNvSpPr/>
                  <p:nvPr/>
                </p:nvSpPr>
                <p:spPr>
                  <a:xfrm>
                    <a:off x="2092320" y="6742800"/>
                    <a:ext cx="180720" cy="287280"/>
                  </a:xfrm>
                  <a:prstGeom prst="rect">
                    <a:avLst/>
                  </a:prstGeom>
                  <a:noFill/>
                  <a:ln w="180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2" name=""/>
                  <p:cNvSpPr/>
                  <p:nvPr/>
                </p:nvSpPr>
                <p:spPr>
                  <a:xfrm>
                    <a:off x="2184840" y="6665760"/>
                    <a:ext cx="360" cy="77040"/>
                  </a:xfrm>
                  <a:prstGeom prst="line">
                    <a:avLst/>
                  </a:prstGeom>
                  <a:ln w="144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73" name=""/>
                <p:cNvGrpSpPr/>
                <p:nvPr/>
              </p:nvGrpSpPr>
              <p:grpSpPr>
                <a:xfrm>
                  <a:off x="2416320" y="6521760"/>
                  <a:ext cx="182880" cy="511920"/>
                  <a:chOff x="2416320" y="6521760"/>
                  <a:chExt cx="182880" cy="511920"/>
                </a:xfrm>
              </p:grpSpPr>
              <p:sp>
                <p:nvSpPr>
                  <p:cNvPr id="474" name=""/>
                  <p:cNvSpPr/>
                  <p:nvPr/>
                </p:nvSpPr>
                <p:spPr>
                  <a:xfrm>
                    <a:off x="2508840" y="6955200"/>
                    <a:ext cx="360" cy="78480"/>
                  </a:xfrm>
                  <a:prstGeom prst="line">
                    <a:avLst/>
                  </a:prstGeom>
                  <a:ln w="144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5" name=""/>
                  <p:cNvSpPr/>
                  <p:nvPr/>
                </p:nvSpPr>
                <p:spPr>
                  <a:xfrm>
                    <a:off x="2416320" y="6726960"/>
                    <a:ext cx="182880" cy="360"/>
                  </a:xfrm>
                  <a:prstGeom prst="line">
                    <a:avLst/>
                  </a:prstGeom>
                  <a:ln w="180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6" name=""/>
                  <p:cNvSpPr/>
                  <p:nvPr/>
                </p:nvSpPr>
                <p:spPr>
                  <a:xfrm>
                    <a:off x="2416320" y="6612840"/>
                    <a:ext cx="180720" cy="340200"/>
                  </a:xfrm>
                  <a:prstGeom prst="rect">
                    <a:avLst/>
                  </a:prstGeom>
                  <a:noFill/>
                  <a:ln w="180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7" name=""/>
                  <p:cNvSpPr/>
                  <p:nvPr/>
                </p:nvSpPr>
                <p:spPr>
                  <a:xfrm>
                    <a:off x="2508840" y="6521760"/>
                    <a:ext cx="360" cy="91080"/>
                  </a:xfrm>
                  <a:prstGeom prst="line">
                    <a:avLst/>
                  </a:prstGeom>
                  <a:ln w="144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78" name=""/>
                <p:cNvGrpSpPr/>
                <p:nvPr/>
              </p:nvGrpSpPr>
              <p:grpSpPr>
                <a:xfrm>
                  <a:off x="2723760" y="6732720"/>
                  <a:ext cx="182880" cy="433440"/>
                  <a:chOff x="2723760" y="6732720"/>
                  <a:chExt cx="182880" cy="433440"/>
                </a:xfrm>
              </p:grpSpPr>
              <p:sp>
                <p:nvSpPr>
                  <p:cNvPr id="479" name=""/>
                  <p:cNvSpPr/>
                  <p:nvPr/>
                </p:nvSpPr>
                <p:spPr>
                  <a:xfrm>
                    <a:off x="2816280" y="7099560"/>
                    <a:ext cx="360" cy="66600"/>
                  </a:xfrm>
                  <a:prstGeom prst="line">
                    <a:avLst/>
                  </a:prstGeom>
                  <a:ln w="144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0" name=""/>
                  <p:cNvSpPr/>
                  <p:nvPr/>
                </p:nvSpPr>
                <p:spPr>
                  <a:xfrm>
                    <a:off x="2723760" y="6906600"/>
                    <a:ext cx="182880" cy="360"/>
                  </a:xfrm>
                  <a:prstGeom prst="line">
                    <a:avLst/>
                  </a:prstGeom>
                  <a:ln w="180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1" name=""/>
                  <p:cNvSpPr/>
                  <p:nvPr/>
                </p:nvSpPr>
                <p:spPr>
                  <a:xfrm>
                    <a:off x="2723760" y="6809760"/>
                    <a:ext cx="180720" cy="287640"/>
                  </a:xfrm>
                  <a:prstGeom prst="rect">
                    <a:avLst/>
                  </a:prstGeom>
                  <a:noFill/>
                  <a:ln w="180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2" name=""/>
                  <p:cNvSpPr/>
                  <p:nvPr/>
                </p:nvSpPr>
                <p:spPr>
                  <a:xfrm>
                    <a:off x="2816280" y="6732720"/>
                    <a:ext cx="360" cy="77040"/>
                  </a:xfrm>
                  <a:prstGeom prst="line">
                    <a:avLst/>
                  </a:prstGeom>
                  <a:ln w="14400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sp>
            <p:nvSpPr>
              <p:cNvPr id="483" name=""/>
              <p:cNvSpPr/>
              <p:nvPr/>
            </p:nvSpPr>
            <p:spPr>
              <a:xfrm>
                <a:off x="2158560" y="7314120"/>
                <a:ext cx="912240" cy="258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r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e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a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c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t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i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</a:t>
                </a:r>
                <a:r>
                  <a:rPr b="0" lang="en-US" sz="1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n</a:t>
                </a:r>
                <a:endParaRPr b="0" lang="en-US" sz="1600" spc="-1" strike="noStrike">
                  <a:latin typeface="Arial"/>
                </a:endParaRPr>
              </a:p>
            </p:txBody>
          </p:sp>
        </p:grpSp>
        <p:sp>
          <p:nvSpPr>
            <p:cNvPr id="484" name=""/>
            <p:cNvSpPr/>
            <p:nvPr/>
          </p:nvSpPr>
          <p:spPr>
            <a:xfrm>
              <a:off x="0" y="0"/>
              <a:ext cx="36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485" name=""/>
                <p:cNvSpPr txBox="1"/>
                <p:nvPr/>
              </p:nvSpPr>
              <p:spPr>
                <a:xfrm>
                  <a:off x="5000760" y="8568000"/>
                  <a:ext cx="2345040" cy="5191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L</m:t>
                      </m:r>
                      <m:r>
                        <m:t xml:space="preserve">=</m:t>
                      </m:r>
                      <m:nary>
                        <m:naryPr>
                          <m:chr m:val="∑"/>
                          <m:subHide m:val="1"/>
                          <m:supHide m:val="1"/>
                        </m:naryPr>
                        <m:sub/>
                        <m:sup/>
                        <m:e>
                          <m:sSup>
                            <m:e>
                              <m:d>
                                <m:dPr>
                                  <m:begChr m:val="("/>
                                  <m:endChr m:val=")"/>
                                </m:dPr>
                                <m:e>
                                  <m:f>
                                    <m:num>
                                      <m:sSub>
                                        <m:e>
                                          <m:r>
                                            <m:t xml:space="preserve">MID</m:t>
                                          </m:r>
                                        </m:e>
                                        <m:sub>
                                          <m:r>
                                            <m:t xml:space="preserve">meas</m:t>
                                          </m:r>
                                        </m:sub>
                                      </m:sSub>
                                      <m:r>
                                        <m:t xml:space="preserve">−</m:t>
                                      </m:r>
                                      <m:sSub>
                                        <m:e>
                                          <m:r>
                                            <m:t xml:space="preserve">MID</m:t>
                                          </m:r>
                                        </m:e>
                                        <m:sub>
                                          <m:r>
                                            <m:t xml:space="preserve">pred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 xml:space="preserve">σ</m:t>
                                          </m:r>
                                        </m:e>
                                        <m:sub>
                                          <m:r>
                                            <m:t xml:space="preserve">MSD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t xml:space="preserve">2</m:t>
                              </m:r>
                            </m:sup>
                          </m:sSup>
                        </m:e>
                      </m:nary>
                    </m:oMath>
                  </a14:m>
                </a:p>
              </p:txBody>
            </p:sp>
          </mc:Choice>
          <mc:Fallback/>
        </mc:AlternateContent>
        <p:sp>
          <p:nvSpPr>
            <p:cNvPr id="486" name=""/>
            <p:cNvSpPr/>
            <p:nvPr/>
          </p:nvSpPr>
          <p:spPr>
            <a:xfrm flipH="1">
              <a:off x="3383280" y="6949440"/>
              <a:ext cx="51192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7" name=""/>
            <p:cNvSpPr/>
            <p:nvPr/>
          </p:nvSpPr>
          <p:spPr>
            <a:xfrm>
              <a:off x="6758280" y="6949440"/>
              <a:ext cx="717480" cy="36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"/>
            <p:cNvSpPr/>
            <p:nvPr/>
          </p:nvSpPr>
          <p:spPr>
            <a:xfrm>
              <a:off x="7187760" y="4663440"/>
              <a:ext cx="360" cy="228600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"/>
            <p:cNvSpPr/>
            <p:nvPr/>
          </p:nvSpPr>
          <p:spPr>
            <a:xfrm>
              <a:off x="6029640" y="6193440"/>
              <a:ext cx="1469520" cy="2448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"/>
            <p:cNvSpPr/>
            <p:nvPr/>
          </p:nvSpPr>
          <p:spPr>
            <a:xfrm>
              <a:off x="6583680" y="4663440"/>
              <a:ext cx="360" cy="155448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"/>
            <p:cNvSpPr/>
            <p:nvPr/>
          </p:nvSpPr>
          <p:spPr>
            <a:xfrm>
              <a:off x="6020640" y="7680960"/>
              <a:ext cx="1446480" cy="2448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"/>
            <p:cNvSpPr/>
            <p:nvPr/>
          </p:nvSpPr>
          <p:spPr>
            <a:xfrm>
              <a:off x="6894000" y="4663440"/>
              <a:ext cx="5760" cy="304200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3" name=""/>
            <p:cNvSpPr/>
            <p:nvPr/>
          </p:nvSpPr>
          <p:spPr>
            <a:xfrm flipV="1">
              <a:off x="2286000" y="2468880"/>
              <a:ext cx="360" cy="981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"/>
            <p:cNvSpPr/>
            <p:nvPr/>
          </p:nvSpPr>
          <p:spPr>
            <a:xfrm>
              <a:off x="2286000" y="2468880"/>
              <a:ext cx="590760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"/>
            <p:cNvSpPr/>
            <p:nvPr/>
          </p:nvSpPr>
          <p:spPr>
            <a:xfrm flipV="1">
              <a:off x="2909520" y="2560320"/>
              <a:ext cx="16560" cy="19677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"/>
            <p:cNvSpPr/>
            <p:nvPr/>
          </p:nvSpPr>
          <p:spPr>
            <a:xfrm>
              <a:off x="2926080" y="2560320"/>
              <a:ext cx="557784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"/>
            <p:cNvSpPr/>
            <p:nvPr/>
          </p:nvSpPr>
          <p:spPr>
            <a:xfrm flipV="1">
              <a:off x="4338000" y="2646360"/>
              <a:ext cx="360" cy="76824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"/>
            <p:cNvSpPr/>
            <p:nvPr/>
          </p:nvSpPr>
          <p:spPr>
            <a:xfrm>
              <a:off x="4338000" y="2646360"/>
              <a:ext cx="443268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"/>
            <p:cNvSpPr/>
            <p:nvPr/>
          </p:nvSpPr>
          <p:spPr>
            <a:xfrm flipH="1">
              <a:off x="8778240" y="1427040"/>
              <a:ext cx="2880" cy="122472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"/>
            <p:cNvSpPr/>
            <p:nvPr/>
          </p:nvSpPr>
          <p:spPr>
            <a:xfrm>
              <a:off x="3108960" y="3496680"/>
              <a:ext cx="274320" cy="72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"/>
            <p:cNvSpPr/>
            <p:nvPr/>
          </p:nvSpPr>
          <p:spPr>
            <a:xfrm>
              <a:off x="914400" y="3529800"/>
              <a:ext cx="381240" cy="72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"/>
            <p:cNvSpPr/>
            <p:nvPr/>
          </p:nvSpPr>
          <p:spPr>
            <a:xfrm>
              <a:off x="919440" y="4635000"/>
              <a:ext cx="99612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"/>
            <p:cNvSpPr/>
            <p:nvPr/>
          </p:nvSpPr>
          <p:spPr>
            <a:xfrm>
              <a:off x="914400" y="2194560"/>
              <a:ext cx="360" cy="243288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"/>
            <p:cNvSpPr/>
            <p:nvPr/>
          </p:nvSpPr>
          <p:spPr>
            <a:xfrm>
              <a:off x="914400" y="2194560"/>
              <a:ext cx="374904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"/>
            <p:cNvSpPr/>
            <p:nvPr/>
          </p:nvSpPr>
          <p:spPr>
            <a:xfrm>
              <a:off x="4663440" y="2011680"/>
              <a:ext cx="360" cy="18288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"/>
            <p:cNvSpPr/>
            <p:nvPr/>
          </p:nvSpPr>
          <p:spPr>
            <a:xfrm>
              <a:off x="3110400" y="2194560"/>
              <a:ext cx="360" cy="130212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"/>
            <p:cNvSpPr/>
            <p:nvPr/>
          </p:nvSpPr>
          <p:spPr>
            <a:xfrm>
              <a:off x="4694400" y="6194160"/>
              <a:ext cx="360" cy="150624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"/>
            <p:cNvSpPr/>
            <p:nvPr/>
          </p:nvSpPr>
          <p:spPr>
            <a:xfrm>
              <a:off x="4395240" y="6949080"/>
              <a:ext cx="145692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"/>
            <p:cNvSpPr/>
            <p:nvPr/>
          </p:nvSpPr>
          <p:spPr>
            <a:xfrm>
              <a:off x="4694400" y="7699680"/>
              <a:ext cx="351360" cy="72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0" name=""/>
            <p:cNvSpPr/>
            <p:nvPr/>
          </p:nvSpPr>
          <p:spPr>
            <a:xfrm>
              <a:off x="4685760" y="6194160"/>
              <a:ext cx="381240" cy="72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"/>
            <p:cNvSpPr/>
            <p:nvPr/>
          </p:nvSpPr>
          <p:spPr>
            <a:xfrm flipV="1">
              <a:off x="4156920" y="8130600"/>
              <a:ext cx="360" cy="38124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"/>
            <p:cNvSpPr/>
            <p:nvPr/>
          </p:nvSpPr>
          <p:spPr>
            <a:xfrm>
              <a:off x="7680960" y="8229240"/>
              <a:ext cx="360" cy="27468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"/>
            <p:cNvSpPr/>
            <p:nvPr/>
          </p:nvSpPr>
          <p:spPr>
            <a:xfrm>
              <a:off x="4156920" y="8503920"/>
              <a:ext cx="3524040" cy="360"/>
            </a:xfrm>
            <a:prstGeom prst="line">
              <a:avLst/>
            </a:prstGeom>
            <a:ln w="36000">
              <a:solidFill>
                <a:srgbClr val="2a6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4" name=""/>
            <p:cNvSpPr/>
            <p:nvPr/>
          </p:nvSpPr>
          <p:spPr>
            <a:xfrm>
              <a:off x="3491280" y="542880"/>
              <a:ext cx="821160" cy="28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N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15" name=""/>
            <p:cNvSpPr/>
            <p:nvPr/>
          </p:nvSpPr>
          <p:spPr>
            <a:xfrm>
              <a:off x="8193600" y="1645920"/>
              <a:ext cx="360" cy="8229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"/>
            <p:cNvSpPr/>
            <p:nvPr/>
          </p:nvSpPr>
          <p:spPr>
            <a:xfrm>
              <a:off x="8503920" y="1498680"/>
              <a:ext cx="360" cy="106164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"/>
            <p:cNvSpPr/>
            <p:nvPr/>
          </p:nvSpPr>
          <p:spPr>
            <a:xfrm>
              <a:off x="8412480" y="1316160"/>
              <a:ext cx="180720" cy="180720"/>
            </a:xfrm>
            <a:prstGeom prst="ellipse">
              <a:avLst/>
            </a:prstGeom>
            <a:noFill/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"/>
            <p:cNvSpPr/>
            <p:nvPr/>
          </p:nvSpPr>
          <p:spPr>
            <a:xfrm>
              <a:off x="8706240" y="1260720"/>
              <a:ext cx="185400" cy="180720"/>
            </a:xfrm>
            <a:prstGeom prst="ellipse">
              <a:avLst/>
            </a:prstGeom>
            <a:noFill/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"/>
            <p:cNvSpPr/>
            <p:nvPr/>
          </p:nvSpPr>
          <p:spPr>
            <a:xfrm>
              <a:off x="8474040" y="8502480"/>
              <a:ext cx="360" cy="360"/>
            </a:xfrm>
            <a:prstGeom prst="line">
              <a:avLst/>
            </a:prstGeom>
            <a:ln w="36000">
              <a:solidFill>
                <a:srgbClr val="00a9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"/>
            <p:cNvSpPr/>
            <p:nvPr/>
          </p:nvSpPr>
          <p:spPr>
            <a:xfrm>
              <a:off x="8474040" y="8502480"/>
              <a:ext cx="360" cy="360"/>
            </a:xfrm>
            <a:prstGeom prst="line">
              <a:avLst/>
            </a:prstGeom>
            <a:ln w="360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"/>
            <p:cNvSpPr/>
            <p:nvPr/>
          </p:nvSpPr>
          <p:spPr>
            <a:xfrm>
              <a:off x="8474040" y="8502480"/>
              <a:ext cx="360" cy="360"/>
            </a:xfrm>
            <a:prstGeom prst="line">
              <a:avLst/>
            </a:prstGeom>
            <a:ln w="360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2" name=""/>
          <p:cNvSpPr/>
          <p:nvPr/>
        </p:nvSpPr>
        <p:spPr>
          <a:xfrm>
            <a:off x="4902120" y="9169200"/>
            <a:ext cx="453600" cy="42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j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 rot="18900600">
            <a:off x="11503800" y="9896760"/>
            <a:ext cx="3088800" cy="3718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Chorismate synthase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4" name=""/>
          <p:cNvSpPr/>
          <p:nvPr/>
        </p:nvSpPr>
        <p:spPr>
          <a:xfrm rot="18900600">
            <a:off x="10233720" y="9412920"/>
            <a:ext cx="1741320" cy="367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Urease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 rot="18899400">
            <a:off x="13529880" y="9842760"/>
            <a:ext cx="2878560" cy="333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Acetolactate synthase 3 [h]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 rot="18900600">
            <a:off x="14934600" y="10029960"/>
            <a:ext cx="3465000" cy="3110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Arogenate dehydrogenase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 rot="18900600">
            <a:off x="15495480" y="9604440"/>
            <a:ext cx="2282760" cy="367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Threonine synthase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8" name=""/>
          <p:cNvSpPr/>
          <p:nvPr/>
        </p:nvSpPr>
        <p:spPr>
          <a:xfrm rot="18900000">
            <a:off x="13564080" y="10209600"/>
            <a:ext cx="3969360" cy="3031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O-Phosphoserine aminotransferase [h]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9" name=""/>
          <p:cNvSpPr/>
          <p:nvPr/>
        </p:nvSpPr>
        <p:spPr>
          <a:xfrm>
            <a:off x="10684080" y="650268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10684080" y="686304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10684080" y="722268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10684080" y="758304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10684080" y="797904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4" name=""/>
          <p:cNvSpPr/>
          <p:nvPr/>
        </p:nvSpPr>
        <p:spPr>
          <a:xfrm>
            <a:off x="10684080" y="833904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5" name=""/>
          <p:cNvSpPr/>
          <p:nvPr/>
        </p:nvSpPr>
        <p:spPr>
          <a:xfrm>
            <a:off x="10684080" y="614304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10684080" y="5783040"/>
            <a:ext cx="69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 rot="16200000">
            <a:off x="9665280" y="7011360"/>
            <a:ext cx="231840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log-transformed flux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38" name="" descr=""/>
          <p:cNvPicPr/>
          <p:nvPr/>
        </p:nvPicPr>
        <p:blipFill>
          <a:blip r:embed="rId3"/>
          <a:srcRect l="12530" t="20735" r="22423" b="25130"/>
          <a:stretch/>
        </p:blipFill>
        <p:spPr>
          <a:xfrm>
            <a:off x="11338560" y="5802120"/>
            <a:ext cx="6888960" cy="3153960"/>
          </a:xfrm>
          <a:prstGeom prst="rect">
            <a:avLst/>
          </a:prstGeom>
          <a:ln w="0">
            <a:noFill/>
          </a:ln>
        </p:spPr>
      </p:pic>
      <p:sp>
        <p:nvSpPr>
          <p:cNvPr id="539" name=""/>
          <p:cNvSpPr/>
          <p:nvPr/>
        </p:nvSpPr>
        <p:spPr>
          <a:xfrm>
            <a:off x="18260280" y="8095320"/>
            <a:ext cx="14601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 flux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0" name=""/>
          <p:cNvSpPr/>
          <p:nvPr/>
        </p:nvSpPr>
        <p:spPr>
          <a:xfrm>
            <a:off x="18231480" y="7467480"/>
            <a:ext cx="146016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lower limit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99% CI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>
            <a:off x="18224280" y="7015680"/>
            <a:ext cx="1460160" cy="25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 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>
            <a:off x="18224280" y="6403680"/>
            <a:ext cx="1460160" cy="4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upper limit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99% CI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"/>
          <p:cNvSpPr/>
          <p:nvPr/>
        </p:nvSpPr>
        <p:spPr>
          <a:xfrm>
            <a:off x="18237240" y="5965920"/>
            <a:ext cx="1460160" cy="29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max flux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4"/>
          <a:srcRect l="-593" t="15482" r="1116" b="3363"/>
          <a:stretch/>
        </p:blipFill>
        <p:spPr>
          <a:xfrm>
            <a:off x="10079280" y="539640"/>
            <a:ext cx="9367200" cy="4966920"/>
          </a:xfrm>
          <a:prstGeom prst="rect">
            <a:avLst/>
          </a:prstGeom>
          <a:ln w="0">
            <a:noFill/>
          </a:ln>
        </p:spPr>
      </p:pic>
      <p:sp>
        <p:nvSpPr>
          <p:cNvPr id="545" name=""/>
          <p:cNvSpPr/>
          <p:nvPr/>
        </p:nvSpPr>
        <p:spPr>
          <a:xfrm>
            <a:off x="10121040" y="437760"/>
            <a:ext cx="454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46" name="" descr=""/>
          <p:cNvPicPr/>
          <p:nvPr/>
        </p:nvPicPr>
        <p:blipFill>
          <a:blip r:embed="rId5"/>
          <a:srcRect l="0" t="12581" r="8752" b="3577"/>
          <a:stretch/>
        </p:blipFill>
        <p:spPr>
          <a:xfrm>
            <a:off x="14794200" y="2603520"/>
            <a:ext cx="4403520" cy="2208960"/>
          </a:xfrm>
          <a:prstGeom prst="rect">
            <a:avLst/>
          </a:prstGeom>
          <a:ln w="0">
            <a:noFill/>
          </a:ln>
        </p:spPr>
      </p:pic>
      <p:sp>
        <p:nvSpPr>
          <p:cNvPr id="547" name=""/>
          <p:cNvSpPr/>
          <p:nvPr/>
        </p:nvSpPr>
        <p:spPr>
          <a:xfrm>
            <a:off x="14383080" y="2644200"/>
            <a:ext cx="454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548" name="" descr=""/>
          <p:cNvPicPr/>
          <p:nvPr/>
        </p:nvPicPr>
        <p:blipFill>
          <a:blip r:embed="rId6"/>
          <a:srcRect l="12608" t="20234" r="8982" b="11472"/>
          <a:stretch/>
        </p:blipFill>
        <p:spPr>
          <a:xfrm>
            <a:off x="1576080" y="9348840"/>
            <a:ext cx="3214080" cy="1943280"/>
          </a:xfrm>
          <a:prstGeom prst="rect">
            <a:avLst/>
          </a:prstGeom>
          <a:ln w="0">
            <a:noFill/>
          </a:ln>
        </p:spPr>
      </p:pic>
      <p:pic>
        <p:nvPicPr>
          <p:cNvPr id="549" name="" descr=""/>
          <p:cNvPicPr/>
          <p:nvPr/>
        </p:nvPicPr>
        <p:blipFill>
          <a:blip r:embed="rId7"/>
          <a:srcRect l="12703" t="20231" r="11467" b="11689"/>
          <a:stretch/>
        </p:blipFill>
        <p:spPr>
          <a:xfrm>
            <a:off x="5932080" y="9397800"/>
            <a:ext cx="3771000" cy="1904040"/>
          </a:xfrm>
          <a:prstGeom prst="rect">
            <a:avLst/>
          </a:prstGeom>
          <a:ln w="0">
            <a:noFill/>
          </a:ln>
        </p:spPr>
      </p:pic>
      <p:sp>
        <p:nvSpPr>
          <p:cNvPr id="550" name=""/>
          <p:cNvSpPr/>
          <p:nvPr/>
        </p:nvSpPr>
        <p:spPr>
          <a:xfrm rot="16200000">
            <a:off x="-164160" y="10036440"/>
            <a:ext cx="22672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# of mass isotopomer / time point pairs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1050480" y="9394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300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1050480" y="10258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150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1050480" y="11122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1302480" y="11266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2238480" y="11266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0.01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3030480" y="11266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0.02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7" name=""/>
          <p:cNvSpPr/>
          <p:nvPr/>
        </p:nvSpPr>
        <p:spPr>
          <a:xfrm>
            <a:off x="3894480" y="112662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0.03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1554480" y="11510280"/>
            <a:ext cx="358524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standard deviation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predicted values - simulated value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5811480" y="1128924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400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0" name=""/>
          <p:cNvSpPr/>
          <p:nvPr/>
        </p:nvSpPr>
        <p:spPr>
          <a:xfrm>
            <a:off x="8126640" y="1128924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600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6963480" y="1128924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500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 rot="16200000">
            <a:off x="4356360" y="9985680"/>
            <a:ext cx="208152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# of mass flux distribution samples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>
            <a:off x="5378760" y="111168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5394960" y="9397800"/>
            <a:ext cx="597240" cy="3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70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936040" y="11484360"/>
            <a:ext cx="358524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computation time ratio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simulation / surrogate neural network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2025-10-20T17:33:19Z</dcterms:modified>
  <cp:revision>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