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C0B32-E585-4D8B-8D75-BC4C7CA8C4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8BAC5-1D6B-453E-9CF7-95D8F34A1D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CEA396-470A-48E2-82A6-0059CF1F2B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E1F07C-5244-4D77-8856-4196977461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22805C-D08A-4FCE-ABD2-EB6D769151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F0CB2C-3AE4-40DC-A1A0-EA1E07099B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B0742D-9346-4513-81BE-D14E997E61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E78D8E-0D66-4938-BBF8-F3764FDE04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D4D3CF-CA4C-4156-BD0D-0D8675020E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C681F-337A-4D0A-92A9-46D7C89A92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75F821-8EB0-4B61-B44E-93EAEEF6A0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C1F26-BF96-4820-8F66-6E7A6E39D2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04BCA3-718F-43F9-8A8F-DACEA8B942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75AC88-7D93-4507-B054-D8B5BA32D8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0A0120-30A1-491D-9FF9-9A71155FFB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12AD11-49AA-42F2-A22F-8B7A3D1728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3FF5DC-8DA6-4816-A359-E624AE035C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15A034-331E-4A52-A225-A28393E20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CE80B1-CF0F-4734-A303-A960ABD077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634B1E-8180-4DD0-A040-C828CF90A1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9210EA-A9F2-4BDB-8951-0669311393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89885B-85BB-4E0E-A61A-3EC7BE47B4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4424F-A967-4F25-AE52-C2127C2347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8D68C3-9CB9-4B8B-AB94-FA32C7DF1F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13520A-32B6-419F-BEBE-F0F66574E9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48297D-7EC1-4A70-812A-8F61A7FB4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232379-EB89-47B4-A77A-8B050249AA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A69AC5-1BAA-4B5F-B441-45BE2C031B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E3CABB-EE30-49EB-9D98-0EB6636AF4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0B8291-BD74-447A-8E2C-BA99727C6C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7EEA3B-8E54-4FCE-A194-A66307C860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27B76D-4061-4BDA-B3AF-A8550AF92A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3879FE-8CB5-40B5-B753-7471351A09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5DAA5A-158D-4605-A69F-2F8403DD18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5F909D-1442-4A53-9F0D-3A44B43E3F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87C0D8-9851-4BBA-BA86-F761B2D30F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F934A4-A450-4276-AC28-17B4BF44A0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B69B03-D8FA-4484-B4D2-3DA0235E74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222B07-ACC9-4ED9-9FB0-F4B5DC3D74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917211-B1CA-4E37-9F0F-CC63A781D1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405C4F-B7AC-4DCB-8997-D65E11E642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505417-4B31-4129-BE02-1A045FC4B3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3AA6A9-783D-4D64-BAEE-0FA66FF27A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D62E1D-5682-46BF-A6CA-68AC92204D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D88437-A701-4B4C-A8D6-2DC75AC879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7EA9F7-EEAB-4E90-8D1D-BCAB1FEEF5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04E4B4-3600-4C92-8686-BD521A343A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3DE9FF-33D6-4A66-A846-75891C693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1BA3B549-B814-4295-A259-896CCB706CC2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224640" indent="-16848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449280" indent="-16848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673920" indent="-14976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898560" indent="-11232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1123200" indent="-11232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1347840" indent="-11232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1572480" indent="-11232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227AC425-DA90-468D-9E7F-C67B6D1F196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A3DAD7F4-5A83-41C8-B01F-17F1FF62C1C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C1EC6188-76F8-4D05-8F59-A7F74C87E58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Trabajo Practico 2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Grupo 36</a:t>
            </a:r>
            <a:br>
              <a:rPr sz="3600"/>
            </a:b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Piazza, Juan Ignacio</a:t>
            </a: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31402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Investigacion de la API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La investigacion de la documentacion de la API de themoviedb.org llevo a la conclusion de la necesidad de usar 2 endpoints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1) /movie/popular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requerida para conseguir el listado de peliculas a usar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2) /configuration/languages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requerida para acceder al nombre completo de cada idioma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Investigacion de la API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Junto con los endpoints previamente mencionados se encontro especialmente util el uso de la opcion de query “filters” para obtener los IDs relevantes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Creacion de Cuenta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El registro de usuario y generacion de autenticacion tanto de la API de themoviedb.org como del StrAPI fueron realizados por el miembro Piazza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Bosquejo Front-end</a:t>
            </a:r>
            <a:endParaRPr b="0" lang="en-US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El frontend fue realizado basandose en la interfaz del TP-1, cambiando la forma en la que se muestra la informacion</a:t>
            </a:r>
            <a:endParaRPr b="0" lang="en-US" sz="24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2514600" y="2514600"/>
            <a:ext cx="5006880" cy="26596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>
                <a:solidFill>
                  <a:srgbClr val="009eda"/>
                </a:solidFill>
                <a:latin typeface="Source Sans Pro Black"/>
              </a:rPr>
              <a:t>Muchas Gracias</a:t>
            </a:r>
            <a:endParaRPr b="1" lang="en-US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Vivid</Template>
  <TotalTime>14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2025-07-18T11:47:58Z</dcterms:created>
  <dc:creator/>
  <dc:description/>
  <dc:language>en-US</dc:language>
  <cp:lastModifiedBy/>
  <dcterms:modified xsi:type="dcterms:W3CDTF">2025-07-18T12:02:08Z</dcterms:modified>
  <cp:revision>2</cp:revision>
  <dc:subject/>
  <dc:title>Vivid</dc:title>
</cp:coreProperties>
</file>