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8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7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0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3757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27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8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46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1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5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9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3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8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1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01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6" y="1548581"/>
            <a:ext cx="7927712" cy="907026"/>
          </a:xfrm>
        </p:spPr>
        <p:txBody>
          <a:bodyPr>
            <a:normAutofit/>
          </a:bodyPr>
          <a:lstStyle/>
          <a:p>
            <a:r>
              <a:rPr sz="32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Trabajo</a:t>
            </a:r>
            <a:r>
              <a:rPr sz="3200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32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Práctico</a:t>
            </a:r>
            <a:r>
              <a:rPr sz="3200" u="sng" dirty="0">
                <a:latin typeface="Segoe UI" panose="020B0502040204020203" pitchFamily="34" charset="0"/>
                <a:cs typeface="Segoe UI" panose="020B0502040204020203" pitchFamily="34" charset="0"/>
              </a:rPr>
              <a:t> 2 - Grupo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667" y="3231613"/>
            <a:ext cx="8340666" cy="2341562"/>
          </a:xfrm>
        </p:spPr>
        <p:txBody>
          <a:bodyPr/>
          <a:lstStyle/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uso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de la API de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TheMovieDB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Integrantes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: Amado Lautaro, Cáceres Juan Cruz, Figueira Julian,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Tundis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Yamil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Georgia" panose="02040502050405020303" pitchFamily="18" charset="0"/>
              </a:rPr>
              <a:t>Consigna</a:t>
            </a:r>
            <a:r>
              <a:rPr dirty="0">
                <a:latin typeface="Georgia" panose="02040502050405020303" pitchFamily="18" charset="0"/>
              </a:rPr>
              <a:t> del </a:t>
            </a:r>
            <a:r>
              <a:rPr dirty="0" err="1">
                <a:latin typeface="Georgia" panose="02040502050405020303" pitchFamily="18" charset="0"/>
              </a:rPr>
              <a:t>Trabajo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Investiga</a:t>
            </a:r>
            <a:r>
              <a:rPr lang="es-A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ción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sitio themoviedb.org</a:t>
            </a:r>
          </a:p>
          <a:p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Crea</a:t>
            </a:r>
            <a:r>
              <a:rPr lang="es-AR" i="1" dirty="0" err="1">
                <a:latin typeface="Segoe UI" panose="020B0502040204020203" pitchFamily="34" charset="0"/>
                <a:cs typeface="Segoe UI" panose="020B0502040204020203" pitchFamily="34" charset="0"/>
              </a:rPr>
              <a:t>ción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 y autenticación de la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cuenta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Releva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miento de las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APIs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necesarias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Bosquej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frontend</a:t>
            </a: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de l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solución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a</a:t>
            </a:r>
            <a:r>
              <a:rPr lang="es-AR" i="1" dirty="0">
                <a:latin typeface="Segoe UI" panose="020B0502040204020203" pitchFamily="34" charset="0"/>
                <a:cs typeface="Segoe UI" panose="020B0502040204020203" pitchFamily="34" charset="0"/>
              </a:rPr>
              <a:t>l problema planteado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Tarea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Obtener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10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actores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actrices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populares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guardar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Nombre y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Apellido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Título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película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Fecha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estreno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Cantidad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votos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Promedio</a:t>
            </a:r>
            <a:r>
              <a:rPr i="1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votos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i="1" dirty="0" err="1">
                <a:latin typeface="Segoe UI" panose="020B0502040204020203" pitchFamily="34" charset="0"/>
                <a:cs typeface="Segoe UI" panose="020B0502040204020203" pitchFamily="34" charset="0"/>
              </a:rPr>
              <a:t>Géneros</a:t>
            </a:r>
            <a:endParaRPr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25" y="462117"/>
            <a:ext cx="8159772" cy="1587909"/>
          </a:xfrm>
        </p:spPr>
        <p:txBody>
          <a:bodyPr/>
          <a:lstStyle/>
          <a:p>
            <a:r>
              <a:rPr dirty="0" err="1">
                <a:latin typeface="Georgia" panose="02040502050405020303" pitchFamily="18" charset="0"/>
              </a:rPr>
              <a:t>Tareas</a:t>
            </a:r>
            <a:r>
              <a:rPr dirty="0">
                <a:latin typeface="Georgia" panose="02040502050405020303" pitchFamily="18" charset="0"/>
              </a:rPr>
              <a:t> </a:t>
            </a:r>
            <a:r>
              <a:rPr dirty="0" err="1">
                <a:latin typeface="Georgia" panose="02040502050405020303" pitchFamily="18" charset="0"/>
              </a:rPr>
              <a:t>Realizadas</a:t>
            </a:r>
            <a:r>
              <a:rPr dirty="0">
                <a:latin typeface="Georgia" panose="02040502050405020303" pitchFamily="18" charset="0"/>
              </a:rPr>
              <a:t> y </a:t>
            </a:r>
            <a:r>
              <a:rPr dirty="0" err="1">
                <a:latin typeface="Georgia" panose="02040502050405020303" pitchFamily="18" charset="0"/>
              </a:rPr>
              <a:t>Participantes</a:t>
            </a:r>
            <a:endParaRPr dirty="0"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45637"/>
              </p:ext>
            </p:extLst>
          </p:nvPr>
        </p:nvGraphicFramePr>
        <p:xfrm>
          <a:off x="914400" y="2507225"/>
          <a:ext cx="7315200" cy="3156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1231">
                <a:tc>
                  <a:txBody>
                    <a:bodyPr/>
                    <a:lstStyle/>
                    <a:p>
                      <a:r>
                        <a:rPr sz="2400" b="1"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400" b="1" i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Integrantes</a:t>
                      </a:r>
                      <a:endParaRPr sz="2400" b="1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231">
                <a:tc>
                  <a:txBody>
                    <a:bodyPr/>
                    <a:lstStyle/>
                    <a:p>
                      <a:r>
                        <a:rPr i="1" dirty="0" err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Investigación</a:t>
                      </a:r>
                      <a:r>
                        <a:rPr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del sitio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Figueira, Cáceres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231">
                <a:tc>
                  <a:txBody>
                    <a:bodyPr/>
                    <a:lstStyle/>
                    <a:p>
                      <a:r>
                        <a:rPr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Creación de cuenta y autenticación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Amado, Tundis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231">
                <a:tc>
                  <a:txBody>
                    <a:bodyPr/>
                    <a:lstStyle/>
                    <a:p>
                      <a:r>
                        <a:rPr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Relevamiento de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Cáceres, Tundis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231">
                <a:tc>
                  <a:txBody>
                    <a:bodyPr/>
                    <a:lstStyle/>
                    <a:p>
                      <a:r>
                        <a:rPr i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Bosquejo del 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i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Amado, Figueira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Georgia" panose="02040502050405020303" pitchFamily="18" charset="0"/>
              </a:rPr>
              <a:t>Tecnol</a:t>
            </a:r>
            <a:r>
              <a:rPr lang="es-AR" dirty="0">
                <a:latin typeface="Georgia" panose="02040502050405020303" pitchFamily="18" charset="0"/>
              </a:rPr>
              <a:t>OGÍAS UTILIZADAS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068" y="1935922"/>
            <a:ext cx="5715454" cy="3449329"/>
          </a:xfrm>
        </p:spPr>
        <p:txBody>
          <a:bodyPr>
            <a:normAutofit/>
          </a:bodyPr>
          <a:lstStyle/>
          <a:p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HTML / CSS / JavaScript</a:t>
            </a:r>
          </a:p>
          <a:p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Chart.js 📊</a:t>
            </a:r>
          </a:p>
          <a:p>
            <a:r>
              <a:rPr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Strapi</a:t>
            </a:r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⚙️</a:t>
            </a:r>
          </a:p>
          <a:p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API </a:t>
            </a:r>
            <a:r>
              <a:rPr sz="24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TheMovieDB</a:t>
            </a:r>
            <a:r>
              <a:rPr sz="2400" i="1" dirty="0">
                <a:latin typeface="Segoe UI" panose="020B0502040204020203" pitchFamily="34" charset="0"/>
                <a:cs typeface="Segoe UI" panose="020B0502040204020203" pitchFamily="34" charset="0"/>
              </a:rPr>
              <a:t> 🎬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34</TotalTime>
  <Words>145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Georgia</vt:lpstr>
      <vt:lpstr>Rockwell</vt:lpstr>
      <vt:lpstr>Segoe UI</vt:lpstr>
      <vt:lpstr>Damask</vt:lpstr>
      <vt:lpstr>Trabajo Práctico 2 - Grupo 20</vt:lpstr>
      <vt:lpstr>Consigna del Trabajo</vt:lpstr>
      <vt:lpstr>Tarea Principal</vt:lpstr>
      <vt:lpstr>Tareas Realizadas y Participantes</vt:lpstr>
      <vt:lpstr>TecnolOGÍAS UTILIZADAS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juan amado</cp:lastModifiedBy>
  <cp:revision>2</cp:revision>
  <dcterms:created xsi:type="dcterms:W3CDTF">2013-01-27T09:14:16Z</dcterms:created>
  <dcterms:modified xsi:type="dcterms:W3CDTF">2025-07-11T15:36:41Z</dcterms:modified>
  <cp:category/>
</cp:coreProperties>
</file>