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lexandria Medium"/>
      <p:regular r:id="rId10"/>
      <p:bold r:id="rId11"/>
    </p:embeddedFont>
    <p:embeddedFont>
      <p:font typeface="Albert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AlexandriaMedium-bold.fntdata"/><Relationship Id="rId10" Type="http://schemas.openxmlformats.org/officeDocument/2006/relationships/font" Target="fonts/AlexandriaMedium-regular.fntdata"/><Relationship Id="rId13" Type="http://schemas.openxmlformats.org/officeDocument/2006/relationships/font" Target="fonts/AlbertSans-bold.fntdata"/><Relationship Id="rId12" Type="http://schemas.openxmlformats.org/officeDocument/2006/relationships/font" Target="fonts/AlbertSans-regular.fntdata"/><Relationship Id="rId15" Type="http://schemas.openxmlformats.org/officeDocument/2006/relationships/font" Target="fonts/AlbertSans-boldItalic.fntdata"/><Relationship Id="rId14" Type="http://schemas.openxmlformats.org/officeDocument/2006/relationships/font" Target="fonts/Albert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8abb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8abb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b9a1f3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b9a1f3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2f86b4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2f86b4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ea6a15d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ea6a15d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53b51d4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553b51d4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-40" l="36283" r="-6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715100" y="2493600"/>
            <a:ext cx="66012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Trabajo Práctico 2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TECNOLOGÍA Y GESTIÓN WEB</a:t>
            </a:r>
            <a:endParaRPr b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 19</a:t>
            </a:r>
            <a:endParaRPr b="1"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2719797" y="898200"/>
            <a:ext cx="3704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SOMOS: </a:t>
            </a:r>
            <a:endParaRPr/>
          </a:p>
        </p:txBody>
      </p:sp>
      <p:grpSp>
        <p:nvGrpSpPr>
          <p:cNvPr id="190" name="Google Shape;190;p33"/>
          <p:cNvGrpSpPr/>
          <p:nvPr/>
        </p:nvGrpSpPr>
        <p:grpSpPr>
          <a:xfrm>
            <a:off x="1074469" y="2135869"/>
            <a:ext cx="900917" cy="871763"/>
            <a:chOff x="3330525" y="4399275"/>
            <a:chExt cx="390650" cy="481850"/>
          </a:xfrm>
        </p:grpSpPr>
        <p:sp>
          <p:nvSpPr>
            <p:cNvPr id="191" name="Google Shape;191;p33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8" name="Google Shape;198;p33"/>
          <p:cNvGrpSpPr/>
          <p:nvPr/>
        </p:nvGrpSpPr>
        <p:grpSpPr>
          <a:xfrm>
            <a:off x="2862089" y="2135891"/>
            <a:ext cx="829540" cy="871718"/>
            <a:chOff x="3938800" y="4399275"/>
            <a:chExt cx="359700" cy="481825"/>
          </a:xfrm>
        </p:grpSpPr>
        <p:sp>
          <p:nvSpPr>
            <p:cNvPr id="199" name="Google Shape;199;p33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" name="Google Shape;200;p33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4" name="Google Shape;204;p33"/>
          <p:cNvGrpSpPr/>
          <p:nvPr/>
        </p:nvGrpSpPr>
        <p:grpSpPr>
          <a:xfrm>
            <a:off x="4269732" y="2135869"/>
            <a:ext cx="900917" cy="871763"/>
            <a:chOff x="3330525" y="4399275"/>
            <a:chExt cx="390650" cy="481850"/>
          </a:xfrm>
        </p:grpSpPr>
        <p:sp>
          <p:nvSpPr>
            <p:cNvPr id="205" name="Google Shape;205;p33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33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33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" name="Google Shape;209;p33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0" name="Google Shape;210;p33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1" name="Google Shape;211;p33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2" name="Google Shape;212;p33"/>
          <p:cNvGrpSpPr/>
          <p:nvPr/>
        </p:nvGrpSpPr>
        <p:grpSpPr>
          <a:xfrm>
            <a:off x="5906426" y="2135891"/>
            <a:ext cx="829540" cy="871718"/>
            <a:chOff x="3938800" y="4399275"/>
            <a:chExt cx="359700" cy="481825"/>
          </a:xfrm>
        </p:grpSpPr>
        <p:sp>
          <p:nvSpPr>
            <p:cNvPr id="213" name="Google Shape;213;p33"/>
            <p:cNvSpPr/>
            <p:nvPr/>
          </p:nvSpPr>
          <p:spPr>
            <a:xfrm>
              <a:off x="4022650" y="4427525"/>
              <a:ext cx="166625" cy="84700"/>
            </a:xfrm>
            <a:custGeom>
              <a:rect b="b" l="l" r="r" t="t"/>
              <a:pathLst>
                <a:path extrusionOk="0" h="3388" w="6665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4021450" y="4484275"/>
              <a:ext cx="197650" cy="199225"/>
            </a:xfrm>
            <a:custGeom>
              <a:rect b="b" l="l" r="r" t="t"/>
              <a:pathLst>
                <a:path extrusionOk="0" h="7969" w="7906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4054050" y="4692500"/>
              <a:ext cx="132975" cy="47450"/>
            </a:xfrm>
            <a:custGeom>
              <a:rect b="b" l="l" r="r" t="t"/>
              <a:pathLst>
                <a:path extrusionOk="0" h="1898" w="5319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4163275" y="4399275"/>
              <a:ext cx="84275" cy="84200"/>
            </a:xfrm>
            <a:custGeom>
              <a:rect b="b" l="l" r="r" t="t"/>
              <a:pathLst>
                <a:path extrusionOk="0" h="3368" w="3371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3938800" y="4692800"/>
              <a:ext cx="359700" cy="188300"/>
            </a:xfrm>
            <a:custGeom>
              <a:rect b="b" l="l" r="r" t="t"/>
              <a:pathLst>
                <a:path extrusionOk="0" h="7532" w="14388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18" name="Google Shape;218;p33"/>
          <p:cNvSpPr txBox="1"/>
          <p:nvPr/>
        </p:nvSpPr>
        <p:spPr>
          <a:xfrm>
            <a:off x="875400" y="3116150"/>
            <a:ext cx="8268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Wilt        	         Romero Olmo               </a:t>
            </a:r>
            <a:r>
              <a:rPr b="1"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Flores  	            Pértile de la Vega           Oyhenart </a:t>
            </a:r>
            <a:endParaRPr b="1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   Juan Ignacio 		  Macarena                  Lautaro		        Valentina                      Franco</a:t>
            </a:r>
            <a:endParaRPr b="1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	33151			       33372		        33411 			 33288                        33355</a:t>
            </a:r>
            <a:endParaRPr b="1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19" name="Google Shape;219;p33"/>
          <p:cNvGrpSpPr/>
          <p:nvPr/>
        </p:nvGrpSpPr>
        <p:grpSpPr>
          <a:xfrm>
            <a:off x="7471744" y="2135869"/>
            <a:ext cx="900917" cy="871763"/>
            <a:chOff x="3330525" y="4399275"/>
            <a:chExt cx="390650" cy="481850"/>
          </a:xfrm>
        </p:grpSpPr>
        <p:sp>
          <p:nvSpPr>
            <p:cNvPr id="220" name="Google Shape;220;p33"/>
            <p:cNvSpPr/>
            <p:nvPr/>
          </p:nvSpPr>
          <p:spPr>
            <a:xfrm>
              <a:off x="3543950" y="4648550"/>
              <a:ext cx="78450" cy="95775"/>
            </a:xfrm>
            <a:custGeom>
              <a:rect b="b" l="l" r="r" t="t"/>
              <a:pathLst>
                <a:path extrusionOk="0" h="3831" w="3138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3427250" y="4456050"/>
              <a:ext cx="197650" cy="197175"/>
            </a:xfrm>
            <a:custGeom>
              <a:rect b="b" l="l" r="r" t="t"/>
              <a:pathLst>
                <a:path extrusionOk="0" h="7887" w="7906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3428150" y="4399275"/>
              <a:ext cx="166925" cy="84725"/>
            </a:xfrm>
            <a:custGeom>
              <a:rect b="b" l="l" r="r" t="t"/>
              <a:pathLst>
                <a:path extrusionOk="0" h="3389" w="6677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3" name="Google Shape;223;p33"/>
            <p:cNvSpPr/>
            <p:nvPr/>
          </p:nvSpPr>
          <p:spPr>
            <a:xfrm>
              <a:off x="3330525" y="4674000"/>
              <a:ext cx="181225" cy="207125"/>
            </a:xfrm>
            <a:custGeom>
              <a:rect b="b" l="l" r="r" t="t"/>
              <a:pathLst>
                <a:path extrusionOk="0" h="8285" w="7249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3540175" y="4674000"/>
              <a:ext cx="181000" cy="207100"/>
            </a:xfrm>
            <a:custGeom>
              <a:rect b="b" l="l" r="r" t="t"/>
              <a:pathLst>
                <a:path extrusionOk="0" h="8284" w="724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3429975" y="4648850"/>
              <a:ext cx="78225" cy="95400"/>
            </a:xfrm>
            <a:custGeom>
              <a:rect b="b" l="l" r="r" t="t"/>
              <a:pathLst>
                <a:path extrusionOk="0" h="3816" w="3129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33"/>
            <p:cNvSpPr/>
            <p:nvPr/>
          </p:nvSpPr>
          <p:spPr>
            <a:xfrm>
              <a:off x="3514200" y="4681000"/>
              <a:ext cx="23150" cy="17550"/>
            </a:xfrm>
            <a:custGeom>
              <a:rect b="b" l="l" r="r" t="t"/>
              <a:pathLst>
                <a:path extrusionOk="0" h="702" w="926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2615538" y="412725"/>
            <a:ext cx="3912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utilizadas:</a:t>
            </a:r>
            <a:endParaRPr/>
          </a:p>
        </p:txBody>
      </p:sp>
      <p:grpSp>
        <p:nvGrpSpPr>
          <p:cNvPr id="232" name="Google Shape;232;p34"/>
          <p:cNvGrpSpPr/>
          <p:nvPr/>
        </p:nvGrpSpPr>
        <p:grpSpPr>
          <a:xfrm>
            <a:off x="3436159" y="1813924"/>
            <a:ext cx="2271669" cy="2249359"/>
            <a:chOff x="3736598" y="2170606"/>
            <a:chExt cx="404889" cy="404889"/>
          </a:xfrm>
        </p:grpSpPr>
        <p:sp>
          <p:nvSpPr>
            <p:cNvPr id="233" name="Google Shape;233;p34"/>
            <p:cNvSpPr/>
            <p:nvPr/>
          </p:nvSpPr>
          <p:spPr>
            <a:xfrm>
              <a:off x="3950281" y="2170846"/>
              <a:ext cx="191206" cy="231947"/>
            </a:xfrm>
            <a:custGeom>
              <a:rect b="b" l="l" r="r" t="t"/>
              <a:pathLst>
                <a:path extrusionOk="0" h="10652" w="8781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3737099" y="2170606"/>
              <a:ext cx="231947" cy="191446"/>
            </a:xfrm>
            <a:custGeom>
              <a:rect b="b" l="l" r="r" t="t"/>
              <a:pathLst>
                <a:path extrusionOk="0" h="8792" w="10652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3909539" y="2384027"/>
              <a:ext cx="231686" cy="191468"/>
            </a:xfrm>
            <a:custGeom>
              <a:rect b="b" l="l" r="r" t="t"/>
              <a:pathLst>
                <a:path extrusionOk="0" h="8793" w="1064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3736598" y="2343307"/>
              <a:ext cx="191707" cy="231686"/>
            </a:xfrm>
            <a:custGeom>
              <a:rect b="b" l="l" r="r" t="t"/>
              <a:pathLst>
                <a:path extrusionOk="0" h="10640" w="8804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34"/>
          <p:cNvSpPr txBox="1"/>
          <p:nvPr/>
        </p:nvSpPr>
        <p:spPr>
          <a:xfrm>
            <a:off x="5463250" y="1924150"/>
            <a:ext cx="156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CSS</a:t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2067925" y="3543925"/>
            <a:ext cx="156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2156125" y="1924150"/>
            <a:ext cx="138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JavaScript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2244325" y="3476000"/>
            <a:ext cx="1386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HTML</a:t>
            </a:r>
            <a:endParaRPr b="1"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4880325" y="33964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Strapi</a:t>
            </a:r>
            <a:endParaRPr b="1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Enunciado: 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1160950" y="1616525"/>
            <a:ext cx="6965700" cy="30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Obtener las 10 películas más populares de la compañía 20th Century Fox y guardar: Título, género/s, fecha de estreno, cantidad de votos, y promedio de votos</a:t>
            </a:r>
            <a:endParaRPr sz="3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715100" y="1794450"/>
            <a:ext cx="7233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01</a:t>
            </a:r>
            <a:endParaRPr sz="2700"/>
          </a:p>
        </p:txBody>
      </p:sp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1438252" y="1794450"/>
            <a:ext cx="74955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Cargar películas desde la API de TMDB  </a:t>
            </a:r>
            <a:endParaRPr sz="2700"/>
          </a:p>
        </p:txBody>
      </p:sp>
      <p:sp>
        <p:nvSpPr>
          <p:cNvPr id="254" name="Google Shape;254;p36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Funcionalidades  </a:t>
            </a:r>
            <a:endParaRPr/>
          </a:p>
        </p:txBody>
      </p:sp>
      <p:sp>
        <p:nvSpPr>
          <p:cNvPr id="255" name="Google Shape;255;p36"/>
          <p:cNvSpPr txBox="1"/>
          <p:nvPr>
            <p:ph idx="3" type="title"/>
          </p:nvPr>
        </p:nvSpPr>
        <p:spPr>
          <a:xfrm>
            <a:off x="715100" y="3012352"/>
            <a:ext cx="7233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02</a:t>
            </a:r>
            <a:endParaRPr sz="2700"/>
          </a:p>
        </p:txBody>
      </p:sp>
      <p:sp>
        <p:nvSpPr>
          <p:cNvPr id="256" name="Google Shape;256;p36"/>
          <p:cNvSpPr txBox="1"/>
          <p:nvPr>
            <p:ph idx="4" type="subTitle"/>
          </p:nvPr>
        </p:nvSpPr>
        <p:spPr>
          <a:xfrm>
            <a:off x="1438252" y="3012352"/>
            <a:ext cx="8682000" cy="13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Visualización de películas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