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DB1EB3-C3B2-4F38-962B-0CCAEE78EB8B}">
  <a:tblStyle styleId="{F5DB1EB3-C3B2-4F38-962B-0CCAEE78E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276297" y="1572450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GRUPO 31</a:t>
            </a:r>
            <a:r>
              <a:rPr lang="en" sz="7700" dirty="0"/>
              <a:t> </a:t>
            </a:r>
            <a:br>
              <a:rPr lang="en" sz="7700" dirty="0"/>
            </a:br>
            <a:r>
              <a:rPr lang="en" sz="1800" dirty="0"/>
              <a:t>Tomas Terruli(33368) &amp; Bernardita La Gioiosa (33289)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35"/>
          <p:cNvSpPr txBox="1">
            <a:spLocks noGrp="1"/>
          </p:cNvSpPr>
          <p:nvPr>
            <p:ph type="title"/>
          </p:nvPr>
        </p:nvSpPr>
        <p:spPr>
          <a:xfrm>
            <a:off x="713100" y="85272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Objetivo </a:t>
            </a:r>
            <a:r>
              <a:rPr lang="en" sz="2800" dirty="0">
                <a:solidFill>
                  <a:schemeClr val="bg1"/>
                </a:solidFill>
              </a:rPr>
              <a:t>a resolver.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764" name="Google Shape;2764;p35"/>
          <p:cNvSpPr txBox="1">
            <a:spLocks noGrp="1"/>
          </p:cNvSpPr>
          <p:nvPr>
            <p:ph type="body" idx="1"/>
          </p:nvPr>
        </p:nvSpPr>
        <p:spPr>
          <a:xfrm>
            <a:off x="713100" y="17271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sz="2800" dirty="0"/>
              <a:t>Obtener las películas de un actor que también ha sido director: El usuario ingresa el nombre de una persona. Si esa persona ha actuado y dirigido, la aplicación debe mostrar una lista de las películas en las que actuó.</a:t>
            </a:r>
            <a:endParaRPr sz="2800" dirty="0"/>
          </a:p>
        </p:txBody>
      </p:sp>
      <p:grpSp>
        <p:nvGrpSpPr>
          <p:cNvPr id="2765" name="Google Shape;2765;p3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66" name="Google Shape;2766;p3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81088" y="108263"/>
            <a:ext cx="44016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TAREAS RESUELTAS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06" name="Google Shape;2806;p37"/>
          <p:cNvSpPr txBox="1">
            <a:spLocks noGrp="1"/>
          </p:cNvSpPr>
          <p:nvPr>
            <p:ph type="subTitle" idx="1"/>
          </p:nvPr>
        </p:nvSpPr>
        <p:spPr>
          <a:xfrm>
            <a:off x="554504" y="1381253"/>
            <a:ext cx="7192799" cy="232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Desarrollo del código HTML y JavaScript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Integración con TMDB API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Implementación de Chart.js y visualización de resultados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Armado del diseño visual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Estructura en CSS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Conexión con </a:t>
            </a:r>
            <a:r>
              <a:rPr lang="es-AR" sz="2000" dirty="0" err="1"/>
              <a:t>Strapi</a:t>
            </a:r>
            <a:endParaRPr lang="es-AR" sz="20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2000" dirty="0"/>
              <a:t>Documentación del proyecto.</a:t>
            </a:r>
            <a:endParaRPr sz="2000" dirty="0"/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596239" y="4297878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38"/>
          <p:cNvSpPr txBox="1">
            <a:spLocks noGrp="1"/>
          </p:cNvSpPr>
          <p:nvPr>
            <p:ph type="title"/>
          </p:nvPr>
        </p:nvSpPr>
        <p:spPr>
          <a:xfrm>
            <a:off x="845058" y="371469"/>
            <a:ext cx="58302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</a:t>
            </a:r>
            <a:r>
              <a:rPr lang="en" dirty="0">
                <a:solidFill>
                  <a:schemeClr val="accent2"/>
                </a:solidFill>
              </a:rPr>
              <a:t>UTILIZADAS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58" name="Google Shape;2858;p38"/>
          <p:cNvSpPr txBox="1">
            <a:spLocks noGrp="1"/>
          </p:cNvSpPr>
          <p:nvPr>
            <p:ph type="subTitle" idx="1"/>
          </p:nvPr>
        </p:nvSpPr>
        <p:spPr>
          <a:xfrm>
            <a:off x="-14391" y="1830169"/>
            <a:ext cx="8732932" cy="2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HTML,CSS Y JS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API EXTERNA (</a:t>
            </a:r>
            <a:r>
              <a:rPr lang="es-ES" sz="3200" b="1" dirty="0" err="1"/>
              <a:t>TMDb</a:t>
            </a:r>
            <a:r>
              <a:rPr lang="es-ES" sz="3200" b="1" dirty="0"/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STRAPI</a:t>
            </a:r>
            <a:endParaRPr sz="3200" b="1" dirty="0"/>
          </a:p>
        </p:txBody>
      </p:sp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9"/>
          <p:cNvSpPr txBox="1">
            <a:spLocks noGrp="1"/>
          </p:cNvSpPr>
          <p:nvPr>
            <p:ph type="title"/>
          </p:nvPr>
        </p:nvSpPr>
        <p:spPr>
          <a:xfrm>
            <a:off x="1208550" y="2304543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>
                <a:solidFill>
                  <a:schemeClr val="accent2"/>
                </a:solidFill>
              </a:rPr>
              <a:t>GRACIAS!</a:t>
            </a:r>
            <a:endParaRPr sz="8000" dirty="0">
              <a:solidFill>
                <a:schemeClr val="accent2"/>
              </a:solidFill>
            </a:endParaRPr>
          </a:p>
        </p:txBody>
      </p:sp>
      <p:sp>
        <p:nvSpPr>
          <p:cNvPr id="2915" name="Google Shape;2915;p39"/>
          <p:cNvSpPr txBox="1">
            <a:spLocks noGrp="1"/>
          </p:cNvSpPr>
          <p:nvPr>
            <p:ph type="subTitle" idx="1"/>
          </p:nvPr>
        </p:nvSpPr>
        <p:spPr>
          <a:xfrm>
            <a:off x="1212534" y="2814788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GRUPO 31 – TyG WEB Año 2025 </a:t>
            </a:r>
            <a:endParaRPr dirty="0"/>
          </a:p>
        </p:txBody>
      </p:sp>
      <p:grpSp>
        <p:nvGrpSpPr>
          <p:cNvPr id="2917" name="Google Shape;2917;p39"/>
          <p:cNvGrpSpPr/>
          <p:nvPr/>
        </p:nvGrpSpPr>
        <p:grpSpPr>
          <a:xfrm rot="-5400000">
            <a:off x="2746096" y="-164363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119</Words>
  <Application>Microsoft Office PowerPoint</Application>
  <PresentationFormat>Presentación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PT Sans</vt:lpstr>
      <vt:lpstr>Roboto Condensed Light</vt:lpstr>
      <vt:lpstr>Wingdings</vt:lpstr>
      <vt:lpstr>Exo</vt:lpstr>
      <vt:lpstr>Data Center Business Plan by Slidesgo</vt:lpstr>
      <vt:lpstr>GRUPO 31  Tomas Terruli(33368) &amp; Bernardita La Gioiosa (33289)</vt:lpstr>
      <vt:lpstr>Objetivo a resolver.</vt:lpstr>
      <vt:lpstr>TAREAS RESUELTAS</vt:lpstr>
      <vt:lpstr>TECNOLOGIAS UTILIZADAS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Tomas Terruli</dc:creator>
  <cp:lastModifiedBy>Tomás Terruli</cp:lastModifiedBy>
  <cp:revision>4</cp:revision>
  <dcterms:modified xsi:type="dcterms:W3CDTF">2025-07-18T01:45:43Z</dcterms:modified>
</cp:coreProperties>
</file>