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12192000" cy="6858000"/>
  <p:notesSz cx="6797675" cy="9926638"/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hn, Sebastian [BW]" initials="KS[" lastIdx="2" clrIdx="0">
    <p:extLst>
      <p:ext uri="{19B8F6BF-5375-455C-9EA6-DF929625EA0E}">
        <p15:presenceInfo xmlns:p15="http://schemas.microsoft.com/office/powerpoint/2012/main" userId="S::Sebastian.Kuhn@bw.aok.de::cf374966-471f-4c32-baf0-1b30eb236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973" autoAdjust="0"/>
  </p:normalViewPr>
  <p:slideViewPr>
    <p:cSldViewPr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45920B4-334F-4B81-A797-717A473DE2D4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FEEEDD7-4E47-4DDF-93B1-C14AD3157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32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FDCDBCAC-5F00-47F0-BBE7-4862A47AF8BE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295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Liebe Studierende, herzlich willkommen</a:t>
            </a:r>
            <a:r>
              <a:rPr lang="de-DE" baseline="0" dirty="0"/>
              <a:t> zu diesem Vodcast. In diesem Vodcast möchte ich Ihnen die Programme R und R-Studio vorstellen sowie einige Argumente nennen, warum R sich großer Beliebtheit erfreut.</a:t>
            </a:r>
          </a:p>
        </p:txBody>
      </p:sp>
    </p:spTree>
    <p:extLst>
      <p:ext uri="{BB962C8B-B14F-4D97-AF65-F5344CB8AC3E}">
        <p14:creationId xmlns:p14="http://schemas.microsoft.com/office/powerpoint/2010/main" val="30694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33576" y="3600001"/>
            <a:ext cx="7995224" cy="1125144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1704" y="4770000"/>
            <a:ext cx="7997096" cy="108750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accent3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6361833"/>
            <a:ext cx="4464049" cy="160512"/>
          </a:xfrm>
        </p:spPr>
        <p:txBody>
          <a:bodyPr/>
          <a:lstStyle>
            <a:lvl1pPr marL="0" indent="0" algn="l">
              <a:buNone/>
              <a:defRPr sz="1000" b="1" cap="all" baseline="0">
                <a:solidFill>
                  <a:schemeClr val="accent3"/>
                </a:solidFill>
              </a:defRPr>
            </a:lvl1pPr>
          </a:lstStyle>
          <a:p>
            <a:r>
              <a:rPr lang="de-DE" b="0" cap="none" dirty="0"/>
              <a:t>Arbeitsstelle Quantitative Methoden</a:t>
            </a:r>
            <a:endParaRPr lang="de-DE" cap="non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8801" cy="30530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22800"/>
            <a:ext cx="2088000" cy="2088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6176734"/>
            <a:ext cx="2476800" cy="4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1145047"/>
            <a:ext cx="10224000" cy="39403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000" y="1628800"/>
            <a:ext cx="10224000" cy="439248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6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1156723"/>
            <a:ext cx="10224000" cy="39403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000" y="1628800"/>
            <a:ext cx="10224000" cy="439248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29424" y="6426003"/>
            <a:ext cx="7890576" cy="241001"/>
          </a:xfrm>
        </p:spPr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4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6000" y="1141837"/>
            <a:ext cx="10224000" cy="394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6000" y="1649592"/>
            <a:ext cx="10224000" cy="4371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9424" y="6426003"/>
            <a:ext cx="789057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>
                <a:solidFill>
                  <a:schemeClr val="accent3"/>
                </a:solidFill>
              </a:defRPr>
            </a:lvl1pPr>
          </a:lstStyle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3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296000" y="997834"/>
            <a:ext cx="10224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3"/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9276"/>
            <a:ext cx="247680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45452" y="759510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/>
              <a:t>Fakultät für </a:t>
            </a:r>
            <a:r>
              <a:rPr lang="de-DE"/>
              <a:t>Kultur- und Sozialwissenschaften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26312" y="3254308"/>
            <a:ext cx="7062176" cy="534732"/>
          </a:xfrm>
        </p:spPr>
        <p:txBody>
          <a:bodyPr/>
          <a:lstStyle/>
          <a:p>
            <a:r>
              <a:rPr lang="de-DE" dirty="0"/>
              <a:t>Datenvisualisierung mit ggplot2 | </a:t>
            </a:r>
            <a:r>
              <a:rPr lang="de-DE" dirty="0">
                <a:solidFill>
                  <a:schemeClr val="accent3"/>
                </a:solidFill>
              </a:rPr>
              <a:t>Teil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1704" y="3861048"/>
            <a:ext cx="7997096" cy="432048"/>
          </a:xfrm>
        </p:spPr>
        <p:txBody>
          <a:bodyPr/>
          <a:lstStyle/>
          <a:p>
            <a:r>
              <a:rPr lang="de-DE" dirty="0"/>
              <a:t>mit Sebastian Kuhn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07061" y="6453336"/>
            <a:ext cx="2826515" cy="160512"/>
          </a:xfrm>
        </p:spPr>
        <p:txBody>
          <a:bodyPr/>
          <a:lstStyle/>
          <a:p>
            <a:r>
              <a:rPr lang="de-DE" b="0" cap="none" dirty="0"/>
              <a:t>Arbeitsstelle Quantitative Methoden</a:t>
            </a:r>
            <a:endParaRPr lang="de-DE" cap="non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714" y="4343766"/>
            <a:ext cx="1280660" cy="1705731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>
            <a:off x="4862196" y="4365104"/>
            <a:ext cx="3960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4854245" y="6029400"/>
            <a:ext cx="3978059" cy="7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 txBox="1">
            <a:spLocks/>
          </p:cNvSpPr>
          <p:nvPr/>
        </p:nvSpPr>
        <p:spPr>
          <a:xfrm>
            <a:off x="4862196" y="4420655"/>
            <a:ext cx="3960440" cy="16006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2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3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3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Themen</a:t>
            </a:r>
          </a:p>
          <a:p>
            <a:r>
              <a:rPr lang="de-DE" dirty="0">
                <a:solidFill>
                  <a:schemeClr val="tx1"/>
                </a:solidFill>
              </a:rPr>
              <a:t>Das erste </a:t>
            </a:r>
            <a:r>
              <a:rPr lang="de-DE" dirty="0" err="1">
                <a:solidFill>
                  <a:schemeClr val="tx1"/>
                </a:solidFill>
              </a:rPr>
              <a:t>Scatterplott</a:t>
            </a:r>
            <a:r>
              <a:rPr lang="de-DE" dirty="0">
                <a:solidFill>
                  <a:schemeClr val="tx1"/>
                </a:solidFill>
              </a:rPr>
              <a:t>/Streudiagramm</a:t>
            </a:r>
          </a:p>
        </p:txBody>
      </p:sp>
    </p:spTree>
    <p:extLst>
      <p:ext uri="{BB962C8B-B14F-4D97-AF65-F5344CB8AC3E}">
        <p14:creationId xmlns:p14="http://schemas.microsoft.com/office/powerpoint/2010/main" val="25930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SW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51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Frutiger LT Com 45 Light</vt:lpstr>
      <vt:lpstr>Symbol</vt:lpstr>
      <vt:lpstr>KSW</vt:lpstr>
      <vt:lpstr>Datenvisualisierung mit ggplot2 | Teil 2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Kuhn, Sebastian [BW]</cp:lastModifiedBy>
  <cp:revision>138</cp:revision>
  <cp:lastPrinted>2019-06-11T13:29:16Z</cp:lastPrinted>
  <dcterms:created xsi:type="dcterms:W3CDTF">2017-05-29T05:49:40Z</dcterms:created>
  <dcterms:modified xsi:type="dcterms:W3CDTF">2021-10-08T15:33:46Z</dcterms:modified>
</cp:coreProperties>
</file>