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7" d="100"/>
          <a:sy n="77" d="100"/>
        </p:scale>
        <p:origin x="1854" y="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31587-5645-46DA-B7F3-C1CEE34C6C02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C5D98-4E94-48B2-AE8B-8BDC2D56AAE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51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31587-5645-46DA-B7F3-C1CEE34C6C02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C5D98-4E94-48B2-AE8B-8BDC2D56AAE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632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31587-5645-46DA-B7F3-C1CEE34C6C02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C5D98-4E94-48B2-AE8B-8BDC2D56AAE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752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31587-5645-46DA-B7F3-C1CEE34C6C02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C5D98-4E94-48B2-AE8B-8BDC2D56AAE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929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31587-5645-46DA-B7F3-C1CEE34C6C02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C5D98-4E94-48B2-AE8B-8BDC2D56AAE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111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31587-5645-46DA-B7F3-C1CEE34C6C02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C5D98-4E94-48B2-AE8B-8BDC2D56AAE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885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31587-5645-46DA-B7F3-C1CEE34C6C02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C5D98-4E94-48B2-AE8B-8BDC2D56AAE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027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31587-5645-46DA-B7F3-C1CEE34C6C02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C5D98-4E94-48B2-AE8B-8BDC2D56AAE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554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31587-5645-46DA-B7F3-C1CEE34C6C02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C5D98-4E94-48B2-AE8B-8BDC2D56AAE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982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31587-5645-46DA-B7F3-C1CEE34C6C02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C5D98-4E94-48B2-AE8B-8BDC2D56AAE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764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31587-5645-46DA-B7F3-C1CEE34C6C02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C5D98-4E94-48B2-AE8B-8BDC2D56AAE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130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231587-5645-46DA-B7F3-C1CEE34C6C02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4C5D98-4E94-48B2-AE8B-8BDC2D56AAE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355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11" Type="http://schemas.openxmlformats.org/officeDocument/2006/relationships/image" Target="../media/image10.jpg"/><Relationship Id="rId5" Type="http://schemas.openxmlformats.org/officeDocument/2006/relationships/image" Target="../media/image4.jpg"/><Relationship Id="rId10" Type="http://schemas.openxmlformats.org/officeDocument/2006/relationships/image" Target="../media/image9.png"/><Relationship Id="rId4" Type="http://schemas.openxmlformats.org/officeDocument/2006/relationships/image" Target="../media/image3.jp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g"/><Relationship Id="rId13" Type="http://schemas.openxmlformats.org/officeDocument/2006/relationships/image" Target="../media/image20.jpg"/><Relationship Id="rId3" Type="http://schemas.openxmlformats.org/officeDocument/2006/relationships/image" Target="../media/image9.png"/><Relationship Id="rId7" Type="http://schemas.openxmlformats.org/officeDocument/2006/relationships/image" Target="../media/image14.jpg"/><Relationship Id="rId12" Type="http://schemas.openxmlformats.org/officeDocument/2006/relationships/image" Target="../media/image1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jpg"/><Relationship Id="rId11" Type="http://schemas.openxmlformats.org/officeDocument/2006/relationships/image" Target="../media/image18.jpg"/><Relationship Id="rId5" Type="http://schemas.openxmlformats.org/officeDocument/2006/relationships/image" Target="../media/image12.png"/><Relationship Id="rId10" Type="http://schemas.openxmlformats.org/officeDocument/2006/relationships/image" Target="../media/image17.jpeg"/><Relationship Id="rId4" Type="http://schemas.openxmlformats.org/officeDocument/2006/relationships/image" Target="../media/image11.jpg"/><Relationship Id="rId9" Type="http://schemas.openxmlformats.org/officeDocument/2006/relationships/image" Target="../media/image16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7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jpg"/><Relationship Id="rId5" Type="http://schemas.openxmlformats.org/officeDocument/2006/relationships/image" Target="../media/image23.jpg"/><Relationship Id="rId4" Type="http://schemas.openxmlformats.org/officeDocument/2006/relationships/image" Target="../media/image22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5.jpg"/><Relationship Id="rId7" Type="http://schemas.openxmlformats.org/officeDocument/2006/relationships/image" Target="../media/image29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jpg"/><Relationship Id="rId5" Type="http://schemas.openxmlformats.org/officeDocument/2006/relationships/image" Target="../media/image27.jpg"/><Relationship Id="rId4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jpg"/><Relationship Id="rId5" Type="http://schemas.openxmlformats.org/officeDocument/2006/relationships/image" Target="../media/image31.jpg"/><Relationship Id="rId4" Type="http://schemas.openxmlformats.org/officeDocument/2006/relationships/image" Target="../media/image30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/>
          <p:cNvSpPr/>
          <p:nvPr/>
        </p:nvSpPr>
        <p:spPr>
          <a:xfrm>
            <a:off x="523285" y="902115"/>
            <a:ext cx="8794865" cy="36326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0183" y="1082896"/>
            <a:ext cx="2910605" cy="2910605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0980" y="1142866"/>
            <a:ext cx="1807170" cy="1807170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993" y="980520"/>
            <a:ext cx="1754689" cy="1754689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235" y="2772801"/>
            <a:ext cx="1692728" cy="1692728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6844" y="989635"/>
            <a:ext cx="1745574" cy="1745574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1428" y="3061483"/>
            <a:ext cx="1358502" cy="1358502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331" y="2545404"/>
            <a:ext cx="1745574" cy="1745574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529" b="15101"/>
          <a:stretch/>
        </p:blipFill>
        <p:spPr>
          <a:xfrm flipH="1">
            <a:off x="2404293" y="1526626"/>
            <a:ext cx="1077506" cy="662475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8948" y="3274187"/>
            <a:ext cx="1177810" cy="1053462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46" r="19329"/>
          <a:stretch/>
        </p:blipFill>
        <p:spPr>
          <a:xfrm>
            <a:off x="2396066" y="2023166"/>
            <a:ext cx="1420192" cy="2267812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529" b="15101"/>
          <a:stretch/>
        </p:blipFill>
        <p:spPr>
          <a:xfrm rot="16200000" flipH="1">
            <a:off x="668654" y="1109114"/>
            <a:ext cx="862903" cy="53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644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/>
          <p:cNvSpPr/>
          <p:nvPr/>
        </p:nvSpPr>
        <p:spPr>
          <a:xfrm>
            <a:off x="523285" y="902115"/>
            <a:ext cx="8794865" cy="3632662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529" b="15101"/>
          <a:stretch/>
        </p:blipFill>
        <p:spPr>
          <a:xfrm flipH="1">
            <a:off x="4807075" y="2178687"/>
            <a:ext cx="854271" cy="525225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466" y="3358162"/>
            <a:ext cx="1177810" cy="1053462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580" y="2557878"/>
            <a:ext cx="1832278" cy="1832278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880" y="985019"/>
            <a:ext cx="1347750" cy="1347750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2338" y="1001386"/>
            <a:ext cx="1540125" cy="1540125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7712" y="2583591"/>
            <a:ext cx="1738426" cy="1738426"/>
          </a:xfrm>
          <a:prstGeom prst="rect">
            <a:avLst/>
          </a:prstGeom>
        </p:spPr>
      </p:pic>
      <p:pic>
        <p:nvPicPr>
          <p:cNvPr id="18" name="Imagen 1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8353" y="2718446"/>
            <a:ext cx="1371042" cy="1371042"/>
          </a:xfrm>
          <a:prstGeom prst="rect">
            <a:avLst/>
          </a:prstGeom>
        </p:spPr>
      </p:pic>
      <p:pic>
        <p:nvPicPr>
          <p:cNvPr id="19" name="Imagen 18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25" r="21554"/>
          <a:stretch/>
        </p:blipFill>
        <p:spPr>
          <a:xfrm>
            <a:off x="8313576" y="1035697"/>
            <a:ext cx="849375" cy="1471504"/>
          </a:xfrm>
          <a:prstGeom prst="rect">
            <a:avLst/>
          </a:prstGeom>
        </p:spPr>
      </p:pic>
      <p:pic>
        <p:nvPicPr>
          <p:cNvPr id="21" name="Imagen 2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1163" y="1139101"/>
            <a:ext cx="1039586" cy="1039586"/>
          </a:xfrm>
          <a:prstGeom prst="rect">
            <a:avLst/>
          </a:prstGeom>
        </p:spPr>
      </p:pic>
      <p:pic>
        <p:nvPicPr>
          <p:cNvPr id="22" name="Imagen 2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352" y="2535982"/>
            <a:ext cx="1786035" cy="1786035"/>
          </a:xfrm>
          <a:prstGeom prst="rect">
            <a:avLst/>
          </a:prstGeom>
        </p:spPr>
      </p:pic>
      <p:pic>
        <p:nvPicPr>
          <p:cNvPr id="23" name="Imagen 22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029" y="1035697"/>
            <a:ext cx="1246395" cy="1246395"/>
          </a:xfrm>
          <a:prstGeom prst="rect">
            <a:avLst/>
          </a:prstGeom>
        </p:spPr>
      </p:pic>
      <p:pic>
        <p:nvPicPr>
          <p:cNvPr id="20" name="Imagen 1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35" r="21189"/>
          <a:stretch/>
        </p:blipFill>
        <p:spPr>
          <a:xfrm>
            <a:off x="3187478" y="1160484"/>
            <a:ext cx="1567543" cy="2667000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529" b="15101"/>
          <a:stretch/>
        </p:blipFill>
        <p:spPr>
          <a:xfrm rot="16200000" flipH="1">
            <a:off x="2662908" y="1526773"/>
            <a:ext cx="862903" cy="53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390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/>
          <p:cNvSpPr/>
          <p:nvPr/>
        </p:nvSpPr>
        <p:spPr>
          <a:xfrm>
            <a:off x="523285" y="902115"/>
            <a:ext cx="8794865" cy="3632662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4918" y="3331275"/>
            <a:ext cx="1177810" cy="1053462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2496" y="1502754"/>
            <a:ext cx="2667000" cy="266700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4646" y="1137731"/>
            <a:ext cx="2043504" cy="2043504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356" y="966166"/>
            <a:ext cx="2353928" cy="2353928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9426" y="1137731"/>
            <a:ext cx="2667000" cy="2667000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529" b="15101"/>
          <a:stretch/>
        </p:blipFill>
        <p:spPr>
          <a:xfrm rot="16200000" flipH="1">
            <a:off x="3032065" y="2504176"/>
            <a:ext cx="854271" cy="52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040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/>
          <p:cNvSpPr/>
          <p:nvPr/>
        </p:nvSpPr>
        <p:spPr>
          <a:xfrm>
            <a:off x="560607" y="884610"/>
            <a:ext cx="8794865" cy="3632662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4918" y="3331275"/>
            <a:ext cx="1177810" cy="1053462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1282" y="2127288"/>
            <a:ext cx="2159259" cy="2159259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5520" y="1034900"/>
            <a:ext cx="1305609" cy="1305609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541" y="1082853"/>
            <a:ext cx="1999707" cy="1999707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2782" y="2377252"/>
            <a:ext cx="2103276" cy="2103276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562" y="1137592"/>
            <a:ext cx="1890227" cy="1890227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529" b="15101"/>
          <a:stretch/>
        </p:blipFill>
        <p:spPr>
          <a:xfrm rot="524342" flipH="1">
            <a:off x="5242891" y="2016798"/>
            <a:ext cx="983999" cy="604985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529" b="15101"/>
          <a:stretch/>
        </p:blipFill>
        <p:spPr>
          <a:xfrm rot="524342" flipH="1">
            <a:off x="8243569" y="1004242"/>
            <a:ext cx="615937" cy="378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910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/>
          <p:cNvSpPr/>
          <p:nvPr/>
        </p:nvSpPr>
        <p:spPr>
          <a:xfrm>
            <a:off x="-49711" y="-1978312"/>
            <a:ext cx="8794865" cy="3632662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7536" y="-1212588"/>
            <a:ext cx="2290678" cy="2048838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529" b="15101"/>
          <a:stretch/>
        </p:blipFill>
        <p:spPr>
          <a:xfrm rot="524342" flipH="1">
            <a:off x="10230527" y="1626100"/>
            <a:ext cx="983999" cy="604985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529" b="15101"/>
          <a:stretch/>
        </p:blipFill>
        <p:spPr>
          <a:xfrm rot="524342" flipH="1">
            <a:off x="10192371" y="779797"/>
            <a:ext cx="615937" cy="378692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4812" y="-1978312"/>
            <a:ext cx="5816341" cy="3632662"/>
          </a:xfrm>
          <a:prstGeom prst="rect">
            <a:avLst/>
          </a:prstGeom>
        </p:spPr>
      </p:pic>
      <p:sp>
        <p:nvSpPr>
          <p:cNvPr id="16" name="Rectángulo 15"/>
          <p:cNvSpPr/>
          <p:nvPr/>
        </p:nvSpPr>
        <p:spPr>
          <a:xfrm>
            <a:off x="-486651" y="2191026"/>
            <a:ext cx="8794865" cy="3632662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552" y="2191026"/>
            <a:ext cx="3632662" cy="3632662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830" y="2982938"/>
            <a:ext cx="2290678" cy="2048838"/>
          </a:xfrm>
          <a:prstGeom prst="rect">
            <a:avLst/>
          </a:prstGeom>
        </p:spPr>
      </p:pic>
      <p:sp>
        <p:nvSpPr>
          <p:cNvPr id="18" name="Rectángulo 17"/>
          <p:cNvSpPr/>
          <p:nvPr/>
        </p:nvSpPr>
        <p:spPr>
          <a:xfrm>
            <a:off x="-486651" y="5963448"/>
            <a:ext cx="8794865" cy="3632662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Imagen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7536" y="6755360"/>
            <a:ext cx="2290678" cy="2048838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7959" y="5963448"/>
            <a:ext cx="6604840" cy="3632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036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99965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0</Words>
  <Application>Microsoft Office PowerPoint</Application>
  <PresentationFormat>Panorámica</PresentationFormat>
  <Paragraphs>0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Sebastian</dc:creator>
  <cp:lastModifiedBy>Sebastian</cp:lastModifiedBy>
  <cp:revision>4</cp:revision>
  <dcterms:created xsi:type="dcterms:W3CDTF">2021-10-02T22:48:36Z</dcterms:created>
  <dcterms:modified xsi:type="dcterms:W3CDTF">2021-10-03T23:40:59Z</dcterms:modified>
</cp:coreProperties>
</file>