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59" r:id="rId16"/>
    <p:sldId id="260" r:id="rId17"/>
    <p:sldId id="26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9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8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79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8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853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659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95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659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4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989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67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423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D7013-61CF-440B-B070-7DF239D93B1C}" type="datetimeFigureOut">
              <a:rPr lang="es-AR" smtClean="0"/>
              <a:t>4/3/2017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1087-9797-496D-91F9-00E6E2F27CE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51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ithub-glossa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y.github.io/levels/1/challenge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7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r="4251" b="2"/>
          <a:stretch/>
        </p:blipFill>
        <p:spPr>
          <a:xfrm>
            <a:off x="5190699" y="463206"/>
            <a:ext cx="7028598" cy="63947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377183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es-AR" sz="4400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endParaRPr lang="es-AR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" name="Connector: Curved 2"/>
          <p:cNvCxnSpPr>
            <a:cxnSpLocks/>
          </p:cNvCxnSpPr>
          <p:nvPr/>
        </p:nvCxnSpPr>
        <p:spPr>
          <a:xfrm rot="10800000">
            <a:off x="4296871" y="813251"/>
            <a:ext cx="1869262" cy="1238083"/>
          </a:xfrm>
          <a:prstGeom prst="curvedConnector3">
            <a:avLst>
              <a:gd name="adj1" fmla="val 55844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24120" y="567253"/>
            <a:ext cx="135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 err="1"/>
              <a:t>OctoCat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481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Creamos el repositorio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866" y="1825625"/>
            <a:ext cx="60882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Configuración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75" y="1825625"/>
            <a:ext cx="51434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 llevamos a nuestra máquina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313" y="1825625"/>
            <a:ext cx="6655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0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644935"/>
            <a:ext cx="9144000" cy="2387600"/>
          </a:xfrm>
        </p:spPr>
        <p:txBody>
          <a:bodyPr/>
          <a:lstStyle/>
          <a:p>
            <a:r>
              <a:rPr lang="es-AR" dirty="0"/>
              <a:t>Usando </a:t>
            </a:r>
            <a:r>
              <a:rPr lang="es-AR" dirty="0" err="1"/>
              <a:t>Git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1524000" y="4152294"/>
            <a:ext cx="9144000" cy="1655762"/>
          </a:xfrm>
        </p:spPr>
        <p:txBody>
          <a:bodyPr>
            <a:normAutofit/>
          </a:bodyPr>
          <a:lstStyle/>
          <a:p>
            <a:r>
              <a:rPr lang="es-AR" sz="3200" dirty="0"/>
              <a:t>CLI                                               GUI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106830" y="3087674"/>
            <a:ext cx="1037804" cy="10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078387" y="3060104"/>
            <a:ext cx="906307" cy="103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0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Cómo usar </a:t>
            </a:r>
            <a:r>
              <a:rPr lang="es-AR" dirty="0" err="1"/>
              <a:t>Git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CLI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err="1"/>
              <a:t>Command</a:t>
            </a:r>
            <a:r>
              <a:rPr lang="es-AR" dirty="0"/>
              <a:t>-Line Interface</a:t>
            </a:r>
          </a:p>
          <a:p>
            <a:r>
              <a:rPr lang="es-AR" dirty="0"/>
              <a:t>Más feo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/>
              <a:t>GUI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AR" dirty="0" err="1"/>
              <a:t>Graphical</a:t>
            </a:r>
            <a:r>
              <a:rPr lang="es-AR" dirty="0"/>
              <a:t> </a:t>
            </a:r>
            <a:r>
              <a:rPr lang="es-AR" dirty="0" err="1"/>
              <a:t>User</a:t>
            </a:r>
            <a:r>
              <a:rPr lang="es-AR" dirty="0"/>
              <a:t> Interface</a:t>
            </a:r>
          </a:p>
          <a:p>
            <a:r>
              <a:rPr lang="es-AR" dirty="0"/>
              <a:t>Más bonito</a:t>
            </a:r>
          </a:p>
        </p:txBody>
      </p:sp>
    </p:spTree>
    <p:extLst>
      <p:ext uri="{BB962C8B-B14F-4D97-AF65-F5344CB8AC3E}">
        <p14:creationId xmlns:p14="http://schemas.microsoft.com/office/powerpoint/2010/main" val="347312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Git</a:t>
            </a:r>
            <a:r>
              <a:rPr lang="es-AR" dirty="0"/>
              <a:t> desde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cmd</a:t>
            </a:r>
            <a:endParaRPr lang="es-AR" dirty="0"/>
          </a:p>
          <a:p>
            <a:r>
              <a:rPr lang="es-AR" dirty="0"/>
              <a:t>Línea de comandos de </a:t>
            </a:r>
            <a:r>
              <a:rPr lang="es-AR" dirty="0" err="1"/>
              <a:t>Git</a:t>
            </a:r>
            <a:endParaRPr lang="es-AR" dirty="0"/>
          </a:p>
          <a:p>
            <a:r>
              <a:rPr lang="es-AR" dirty="0"/>
              <a:t>Línea de comandos de </a:t>
            </a:r>
            <a:r>
              <a:rPr lang="es-AR" dirty="0" err="1"/>
              <a:t>Github</a:t>
            </a:r>
            <a:endParaRPr lang="es-AR" dirty="0"/>
          </a:p>
          <a:p>
            <a:r>
              <a:rPr lang="es-AR" dirty="0"/>
              <a:t>Línea de comandos de </a:t>
            </a:r>
            <a:r>
              <a:rPr lang="es-AR" dirty="0" err="1"/>
              <a:t>SourceTree</a:t>
            </a:r>
            <a:r>
              <a:rPr lang="es-AR" dirty="0"/>
              <a:t> (</a:t>
            </a:r>
            <a:r>
              <a:rPr lang="es-AR" dirty="0" err="1"/>
              <a:t>Bitbucket</a:t>
            </a:r>
            <a:r>
              <a:rPr lang="es-AR" dirty="0"/>
              <a:t>)</a:t>
            </a:r>
          </a:p>
          <a:p>
            <a:r>
              <a:rPr lang="es-AR" dirty="0"/>
              <a:t>Línea de comandos de Node.JS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514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Git</a:t>
            </a:r>
            <a:r>
              <a:rPr lang="es-AR" dirty="0"/>
              <a:t> desde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GUI de </a:t>
            </a:r>
            <a:r>
              <a:rPr lang="es-AR" dirty="0" err="1"/>
              <a:t>Git</a:t>
            </a:r>
            <a:endParaRPr lang="es-AR" dirty="0"/>
          </a:p>
          <a:p>
            <a:r>
              <a:rPr lang="es-AR" dirty="0"/>
              <a:t>GUI de </a:t>
            </a:r>
            <a:r>
              <a:rPr lang="es-AR" dirty="0" err="1"/>
              <a:t>Github</a:t>
            </a:r>
            <a:endParaRPr lang="es-AR" dirty="0"/>
          </a:p>
          <a:p>
            <a:r>
              <a:rPr lang="es-AR" dirty="0"/>
              <a:t>GUI de </a:t>
            </a:r>
            <a:r>
              <a:rPr lang="es-AR" dirty="0" err="1"/>
              <a:t>SourceTree</a:t>
            </a:r>
            <a:r>
              <a:rPr lang="es-AR" dirty="0"/>
              <a:t> (</a:t>
            </a:r>
            <a:r>
              <a:rPr lang="es-AR" dirty="0" err="1"/>
              <a:t>Bitbucket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895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¿Dónde va? 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cd ../dirección local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4060"/>
            <a:ext cx="10515600" cy="29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37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 clonamos </a:t>
            </a:r>
            <a:r>
              <a:rPr lang="es-AR" dirty="0" err="1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s-AR" dirty="0">
                <a:solidFill>
                  <a:schemeClr val="accent2">
                    <a:lumMod val="75000"/>
                  </a:schemeClr>
                </a:solidFill>
              </a:rPr>
              <a:t> clone URL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8233"/>
            <a:ext cx="10515600" cy="30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9696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s-AR" dirty="0"/>
              <a:t>Software de control de versiones diseñado por </a:t>
            </a:r>
            <a:r>
              <a:rPr lang="es-AR" dirty="0" err="1"/>
              <a:t>Linus</a:t>
            </a:r>
            <a:r>
              <a:rPr lang="es-AR" dirty="0"/>
              <a:t> </a:t>
            </a:r>
            <a:r>
              <a:rPr lang="es-AR" dirty="0" err="1"/>
              <a:t>Torvalds</a:t>
            </a:r>
            <a:endParaRPr lang="es-A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09" y="950952"/>
            <a:ext cx="7143160" cy="29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¡Listo!</a:t>
            </a:r>
          </a:p>
        </p:txBody>
      </p:sp>
    </p:spTree>
    <p:extLst>
      <p:ext uri="{BB962C8B-B14F-4D97-AF65-F5344CB8AC3E}">
        <p14:creationId xmlns:p14="http://schemas.microsoft.com/office/powerpoint/2010/main" val="115548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 de </a:t>
            </a:r>
            <a:r>
              <a:rPr lang="es-AR" dirty="0" err="1"/>
              <a:t>Git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git</a:t>
            </a:r>
            <a:r>
              <a:rPr lang="es-AR" dirty="0"/>
              <a:t> status</a:t>
            </a:r>
          </a:p>
          <a:p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 . </a:t>
            </a: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s-AR" dirty="0"/>
              <a:t>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 </a:t>
            </a:r>
            <a:r>
              <a:rPr lang="es-AR" dirty="0" err="1"/>
              <a:t>file.ext</a:t>
            </a:r>
            <a:r>
              <a:rPr lang="es-AR" dirty="0"/>
              <a:t> </a:t>
            </a: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s-AR" dirty="0"/>
              <a:t> </a:t>
            </a:r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add</a:t>
            </a:r>
            <a:r>
              <a:rPr lang="es-AR" dirty="0"/>
              <a:t> ‘*.</a:t>
            </a:r>
            <a:r>
              <a:rPr lang="es-AR" dirty="0" err="1"/>
              <a:t>txt</a:t>
            </a:r>
            <a:r>
              <a:rPr lang="es-AR" dirty="0"/>
              <a:t>’</a:t>
            </a:r>
          </a:p>
          <a:p>
            <a:r>
              <a:rPr lang="es-AR" dirty="0" err="1"/>
              <a:t>git</a:t>
            </a:r>
            <a:r>
              <a:rPr lang="es-AR" dirty="0"/>
              <a:t> </a:t>
            </a:r>
            <a:r>
              <a:rPr lang="es-AR" dirty="0" err="1"/>
              <a:t>commit</a:t>
            </a:r>
            <a:r>
              <a:rPr lang="es-AR" dirty="0"/>
              <a:t> –m “Mensaje sobre este </a:t>
            </a:r>
            <a:r>
              <a:rPr lang="es-AR" dirty="0" err="1"/>
              <a:t>commit</a:t>
            </a:r>
            <a:r>
              <a:rPr lang="es-AR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34098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Commits</a:t>
            </a:r>
            <a:endParaRPr lang="es-A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“Guardar” cambios</a:t>
            </a:r>
          </a:p>
        </p:txBody>
      </p:sp>
    </p:spTree>
    <p:extLst>
      <p:ext uri="{BB962C8B-B14F-4D97-AF65-F5344CB8AC3E}">
        <p14:creationId xmlns:p14="http://schemas.microsoft.com/office/powerpoint/2010/main" val="77683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3470"/>
            <a:ext cx="9144000" cy="1655762"/>
          </a:xfrm>
        </p:spPr>
        <p:txBody>
          <a:bodyPr/>
          <a:lstStyle/>
          <a:p>
            <a:r>
              <a:rPr lang="es-AR" dirty="0" err="1"/>
              <a:t>Push</a:t>
            </a:r>
            <a:r>
              <a:rPr lang="es-AR" dirty="0"/>
              <a:t> and </a:t>
            </a:r>
            <a:r>
              <a:rPr lang="es-AR" dirty="0" err="1"/>
              <a:t>Pull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520288"/>
            <a:ext cx="8667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5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66762"/>
            <a:ext cx="7620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Otros temas de </a:t>
            </a:r>
            <a:r>
              <a:rPr lang="es-AR" dirty="0" err="1"/>
              <a:t>Git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Fork</a:t>
            </a:r>
            <a:endParaRPr lang="es-AR" dirty="0"/>
          </a:p>
          <a:p>
            <a:r>
              <a:rPr lang="es-AR" dirty="0" err="1"/>
              <a:t>Merging</a:t>
            </a:r>
            <a:endParaRPr lang="es-AR" dirty="0"/>
          </a:p>
          <a:p>
            <a:r>
              <a:rPr lang="es-AR" dirty="0" err="1"/>
              <a:t>Branch</a:t>
            </a:r>
            <a:endParaRPr lang="es-AR" dirty="0"/>
          </a:p>
          <a:p>
            <a:r>
              <a:rPr lang="es-AR" dirty="0" err="1"/>
              <a:t>Pull</a:t>
            </a:r>
            <a:r>
              <a:rPr lang="es-AR" dirty="0"/>
              <a:t> </a:t>
            </a:r>
            <a:r>
              <a:rPr lang="es-AR" dirty="0" err="1"/>
              <a:t>request</a:t>
            </a:r>
            <a:endParaRPr lang="es-AR" dirty="0"/>
          </a:p>
          <a:p>
            <a:r>
              <a:rPr lang="es-AR">
                <a:hlinkClick r:id="rId2"/>
              </a:rPr>
              <a:t>https://help.github.com/articles/github-glossary/</a:t>
            </a:r>
            <a:r>
              <a:rPr lang="es-AR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00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054552"/>
            <a:ext cx="9144000" cy="1655762"/>
          </a:xfrm>
        </p:spPr>
        <p:txBody>
          <a:bodyPr/>
          <a:lstStyle/>
          <a:p>
            <a:r>
              <a:rPr lang="es-AR" dirty="0"/>
              <a:t>Ejemplo de vida 1</a:t>
            </a:r>
          </a:p>
          <a:p>
            <a:r>
              <a:rPr lang="es-AR" b="1" dirty="0"/>
              <a:t>Trabajando con versiones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14654"/>
              </p:ext>
            </p:extLst>
          </p:nvPr>
        </p:nvGraphicFramePr>
        <p:xfrm>
          <a:off x="2951083" y="308733"/>
          <a:ext cx="6289833" cy="475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3" imgW="8025120" imgH="6069600" progId="Photoshop.Image.18">
                  <p:embed/>
                </p:oleObj>
              </mc:Choice>
              <mc:Fallback>
                <p:oleObj name="Image" r:id="rId3" imgW="8025120" imgH="6069600" progId="Photoshop.Image.18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1083" y="308733"/>
                        <a:ext cx="6289833" cy="4756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22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629834"/>
            <a:ext cx="7143750" cy="3810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070736"/>
            <a:ext cx="9144000" cy="1655762"/>
          </a:xfrm>
        </p:spPr>
        <p:txBody>
          <a:bodyPr/>
          <a:lstStyle/>
          <a:p>
            <a:r>
              <a:rPr lang="es-AR" dirty="0"/>
              <a:t>Ejemplo de vida 2</a:t>
            </a:r>
          </a:p>
          <a:p>
            <a:r>
              <a:rPr lang="es-AR" b="1" dirty="0"/>
              <a:t>TP grupal</a:t>
            </a:r>
          </a:p>
        </p:txBody>
      </p:sp>
    </p:spTree>
    <p:extLst>
      <p:ext uri="{BB962C8B-B14F-4D97-AF65-F5344CB8AC3E}">
        <p14:creationId xmlns:p14="http://schemas.microsoft.com/office/powerpoint/2010/main" val="400988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Repositorio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El proyecto con todos los archivos “originales”</a:t>
            </a:r>
          </a:p>
        </p:txBody>
      </p:sp>
    </p:spTree>
    <p:extLst>
      <p:ext uri="{BB962C8B-B14F-4D97-AF65-F5344CB8AC3E}">
        <p14:creationId xmlns:p14="http://schemas.microsoft.com/office/powerpoint/2010/main" val="36119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Repositorio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El proyecto con todos los archivos “originales”</a:t>
            </a:r>
          </a:p>
          <a:p>
            <a:r>
              <a:rPr lang="es-AR" dirty="0"/>
              <a:t>Se encuentra online</a:t>
            </a:r>
          </a:p>
        </p:txBody>
      </p:sp>
    </p:spTree>
    <p:extLst>
      <p:ext uri="{BB962C8B-B14F-4D97-AF65-F5344CB8AC3E}">
        <p14:creationId xmlns:p14="http://schemas.microsoft.com/office/powerpoint/2010/main" val="384751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Repositorio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El proyecto con todos los archivos “originales”</a:t>
            </a:r>
          </a:p>
          <a:p>
            <a:r>
              <a:rPr lang="es-AR" dirty="0"/>
              <a:t>Se encuentra online</a:t>
            </a:r>
          </a:p>
          <a:p>
            <a:r>
              <a:rPr lang="es-AR" dirty="0"/>
              <a:t>Trabajamos con una copia</a:t>
            </a:r>
          </a:p>
        </p:txBody>
      </p:sp>
    </p:spTree>
    <p:extLst>
      <p:ext uri="{BB962C8B-B14F-4D97-AF65-F5344CB8AC3E}">
        <p14:creationId xmlns:p14="http://schemas.microsoft.com/office/powerpoint/2010/main" val="396307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Dónde lo guardamos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Github</a:t>
            </a:r>
            <a:r>
              <a:rPr lang="es-AR" dirty="0"/>
              <a:t> / </a:t>
            </a:r>
            <a:r>
              <a:rPr lang="es-AR" dirty="0" err="1"/>
              <a:t>Bitbucket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467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r="4251" b="2"/>
          <a:stretch/>
        </p:blipFill>
        <p:spPr>
          <a:xfrm>
            <a:off x="5190699" y="463206"/>
            <a:ext cx="7028598" cy="63947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377183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es-AR" sz="4400" dirty="0" err="1"/>
              <a:t>Github</a:t>
            </a:r>
            <a:endParaRPr lang="es-AR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1307" y="4460487"/>
            <a:ext cx="5758592" cy="1757433"/>
          </a:xfrm>
          <a:noFill/>
        </p:spPr>
        <p:txBody>
          <a:bodyPr>
            <a:normAutofit/>
          </a:bodyPr>
          <a:lstStyle/>
          <a:p>
            <a:pPr algn="l"/>
            <a:r>
              <a:rPr lang="es-AR" sz="2200" dirty="0">
                <a:hlinkClick r:id="rId3"/>
              </a:rPr>
              <a:t>https://education.github.com/pack</a:t>
            </a:r>
            <a:r>
              <a:rPr lang="es-AR" sz="2200" dirty="0"/>
              <a:t> </a:t>
            </a:r>
          </a:p>
          <a:p>
            <a:pPr algn="l"/>
            <a:r>
              <a:rPr lang="es-AR" sz="2200" dirty="0">
                <a:hlinkClick r:id="rId4"/>
              </a:rPr>
              <a:t>https://try.github.io/levels/1/challenges/1</a:t>
            </a:r>
            <a:r>
              <a:rPr lang="es-AR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777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241</Words>
  <Application>Microsoft Office PowerPoint</Application>
  <PresentationFormat>Widescreen</PresentationFormat>
  <Paragraphs>59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Repositorio</vt:lpstr>
      <vt:lpstr>Repositorio</vt:lpstr>
      <vt:lpstr>Repositorio</vt:lpstr>
      <vt:lpstr>Dónde lo guardamos</vt:lpstr>
      <vt:lpstr>Github</vt:lpstr>
      <vt:lpstr>Github</vt:lpstr>
      <vt:lpstr>Creamos el repositorio</vt:lpstr>
      <vt:lpstr>Configuración</vt:lpstr>
      <vt:lpstr>Lo llevamos a nuestra máquina</vt:lpstr>
      <vt:lpstr>Usando Git</vt:lpstr>
      <vt:lpstr>Cómo usar Git</vt:lpstr>
      <vt:lpstr>Git desde CLI</vt:lpstr>
      <vt:lpstr>Git desde GUI</vt:lpstr>
      <vt:lpstr>¿Dónde va? cd ../dirección local</vt:lpstr>
      <vt:lpstr>Lo clonamos git clone URL</vt:lpstr>
      <vt:lpstr>¡Listo!</vt:lpstr>
      <vt:lpstr>Herramientas de Git</vt:lpstr>
      <vt:lpstr>Commits</vt:lpstr>
      <vt:lpstr>PowerPoint Presentation</vt:lpstr>
      <vt:lpstr>PowerPoint Presentation</vt:lpstr>
      <vt:lpstr>Otros temas de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</dc:creator>
  <cp:lastModifiedBy>Eva</cp:lastModifiedBy>
  <cp:revision>29</cp:revision>
  <dcterms:created xsi:type="dcterms:W3CDTF">2017-02-06T13:48:52Z</dcterms:created>
  <dcterms:modified xsi:type="dcterms:W3CDTF">2017-03-04T18:03:53Z</dcterms:modified>
</cp:coreProperties>
</file>