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4610100" cy="34607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A317ED-D1FE-4E5C-A862-987D358ADF2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EF4709-E427-49F7-A020-FA609494E1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99CF3E-498F-4B51-AA65-D03C33C4AB6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163332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03588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23040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A7B27A-63E1-4AE6-955E-79710595292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81FB42-C22B-4F01-8301-3FE8A4FD9B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49F2AC-8606-440B-936F-FF5E9728F7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5188D55-E822-4E42-AB69-121235E3AC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8668F61-ABF0-4E03-96C8-B08366F70FC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F968C06-9111-4191-A3C1-71BBD00814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230400" y="137880"/>
            <a:ext cx="4148640" cy="267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49DBD9-B5FE-45BC-B986-2F71332120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6A69CFE-AD1F-4538-AAEB-76CFFC69EB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FDFF17-9A33-4A73-AA9D-2BFBFE445F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2C24FC-C935-4865-A76A-3B1B648036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657DD4E-5E3F-4A24-BCF0-1492ACBC33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2363D14-0115-4770-8BC9-07BE26A7F27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C62EA31-FFB9-458B-9282-9C20C5FC7CC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163332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303588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23040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B8651B-F657-481A-B0B2-077B85AE885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5A1DD50-E3E2-4B77-9132-43B4C9B64C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F5EFC40-CE2B-47A3-B6D6-9BCCD8DB0F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9FA74D1-7B24-48D7-AA39-7BA84D7D82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DCACB63-8D8A-400D-AA8B-A70FBAD4EF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CA8A4C9-50C3-4BAF-AAC6-3C81F5BCEF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7CF0C8-455D-4853-90C2-225C1835DE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230400" y="137880"/>
            <a:ext cx="4148640" cy="267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B5DF6AA-B5E3-45DD-9BA6-B3BE03F824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AE181B6-2BAF-4261-B386-A4CD6ED22E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E18793B-D542-426E-B1B1-3CDBEB26C4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7A6C377-9B6F-4014-8DF8-D3DD6353C6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0BC7859-24FE-4607-B542-43E2F5AACC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4F3667A-007D-405E-95CB-05B983CABBE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163332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303588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23040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CF1060E-1F07-434D-9962-558BDBE3058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6493B67-7716-46F2-B678-01619D27A16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9CCE00C-0F1D-41F0-AAAD-FE49876E10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5DCD21A-62AA-4887-9873-C06E045F85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1BD5CC-B0D4-4435-BAED-475F9C26DD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7A80CAC-93E1-4875-81FE-71021566C5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BE25F0C-67CD-44AC-AEDA-93AEFF7012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ubTitle"/>
          </p:nvPr>
        </p:nvSpPr>
        <p:spPr>
          <a:xfrm>
            <a:off x="230400" y="137880"/>
            <a:ext cx="4148640" cy="267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1F325A8-D6DC-4E77-BB48-06F34F160F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2A9198F-E11D-46F4-AA45-C4316CBE66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DCE7D9C-7934-421F-B514-BE6E2996A4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6BC529A-0025-4209-B9C3-CA2CB2CAC1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C922DB4-4F7E-47C3-AEA1-DF4A07AC0D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7A3E5F2-BD57-4FF4-875E-076F1A5E42B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163332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303588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/>
          </p:nvPr>
        </p:nvSpPr>
        <p:spPr>
          <a:xfrm>
            <a:off x="23040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30" name="PlaceHolder 6"/>
          <p:cNvSpPr>
            <a:spLocks noGrp="1"/>
          </p:cNvSpPr>
          <p:nvPr>
            <p:ph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31" name="PlaceHolder 7"/>
          <p:cNvSpPr>
            <a:spLocks noGrp="1"/>
          </p:cNvSpPr>
          <p:nvPr>
            <p:ph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4540521-7770-4CBF-8AB2-9A919178234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89E2EF-ACAB-413D-B09A-45E0B5AADD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230400" y="137880"/>
            <a:ext cx="4148640" cy="267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6DDEBB-146C-47D7-AF48-53AA3DAB5E3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335565-33C8-483F-A51B-A4205B7067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1C9897-8E6F-44E2-81FA-9EECA9F2A8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A16108-BFF5-41B1-8206-E86ECD815D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4359600" y="2844360"/>
            <a:ext cx="97920" cy="190080"/>
          </a:xfrm>
          <a:custGeom>
            <a:avLst/>
            <a:gdLst/>
            <a:ahLst/>
            <a:rect l="l" t="t" r="r" b="b"/>
            <a:pathLst>
              <a:path w="98425" h="190500">
                <a:moveTo>
                  <a:pt x="86677" y="11569"/>
                </a:moveTo>
                <a:lnTo>
                  <a:pt x="11506" y="11569"/>
                </a:lnTo>
                <a:lnTo>
                  <a:pt x="11506" y="40474"/>
                </a:lnTo>
                <a:lnTo>
                  <a:pt x="28867" y="40474"/>
                </a:lnTo>
                <a:lnTo>
                  <a:pt x="28917" y="150355"/>
                </a:lnTo>
                <a:lnTo>
                  <a:pt x="11506" y="150355"/>
                </a:lnTo>
                <a:lnTo>
                  <a:pt x="11506" y="179260"/>
                </a:lnTo>
                <a:lnTo>
                  <a:pt x="86677" y="179260"/>
                </a:lnTo>
                <a:lnTo>
                  <a:pt x="86677" y="150355"/>
                </a:lnTo>
                <a:lnTo>
                  <a:pt x="69329" y="150355"/>
                </a:lnTo>
                <a:lnTo>
                  <a:pt x="69329" y="40474"/>
                </a:lnTo>
                <a:lnTo>
                  <a:pt x="86677" y="40474"/>
                </a:lnTo>
                <a:lnTo>
                  <a:pt x="86677" y="11569"/>
                </a:lnTo>
                <a:close/>
              </a:path>
              <a:path w="98425" h="190500">
                <a:moveTo>
                  <a:pt x="98183" y="0"/>
                </a:moveTo>
                <a:lnTo>
                  <a:pt x="92456" y="0"/>
                </a:lnTo>
                <a:lnTo>
                  <a:pt x="92456" y="6350"/>
                </a:lnTo>
                <a:lnTo>
                  <a:pt x="92456" y="45720"/>
                </a:lnTo>
                <a:lnTo>
                  <a:pt x="75120" y="45720"/>
                </a:lnTo>
                <a:lnTo>
                  <a:pt x="75120" y="52070"/>
                </a:lnTo>
                <a:lnTo>
                  <a:pt x="75120" y="138430"/>
                </a:lnTo>
                <a:lnTo>
                  <a:pt x="75120" y="144780"/>
                </a:lnTo>
                <a:lnTo>
                  <a:pt x="92456" y="144780"/>
                </a:lnTo>
                <a:lnTo>
                  <a:pt x="92456" y="185420"/>
                </a:lnTo>
                <a:lnTo>
                  <a:pt x="5740" y="185420"/>
                </a:lnTo>
                <a:lnTo>
                  <a:pt x="5740" y="144780"/>
                </a:lnTo>
                <a:lnTo>
                  <a:pt x="23088" y="144780"/>
                </a:lnTo>
                <a:lnTo>
                  <a:pt x="23088" y="138430"/>
                </a:lnTo>
                <a:lnTo>
                  <a:pt x="23088" y="52070"/>
                </a:lnTo>
                <a:lnTo>
                  <a:pt x="23088" y="45720"/>
                </a:lnTo>
                <a:lnTo>
                  <a:pt x="5740" y="45720"/>
                </a:lnTo>
                <a:lnTo>
                  <a:pt x="5740" y="6350"/>
                </a:lnTo>
                <a:lnTo>
                  <a:pt x="92456" y="6350"/>
                </a:lnTo>
                <a:lnTo>
                  <a:pt x="92456" y="0"/>
                </a:lnTo>
                <a:lnTo>
                  <a:pt x="0" y="0"/>
                </a:lnTo>
                <a:lnTo>
                  <a:pt x="0" y="6350"/>
                </a:lnTo>
                <a:lnTo>
                  <a:pt x="0" y="45720"/>
                </a:lnTo>
                <a:lnTo>
                  <a:pt x="0" y="52070"/>
                </a:lnTo>
                <a:lnTo>
                  <a:pt x="17360" y="52070"/>
                </a:lnTo>
                <a:lnTo>
                  <a:pt x="17360" y="138430"/>
                </a:lnTo>
                <a:lnTo>
                  <a:pt x="0" y="138430"/>
                </a:lnTo>
                <a:lnTo>
                  <a:pt x="0" y="144780"/>
                </a:lnTo>
                <a:lnTo>
                  <a:pt x="0" y="185420"/>
                </a:lnTo>
                <a:lnTo>
                  <a:pt x="0" y="190500"/>
                </a:lnTo>
                <a:lnTo>
                  <a:pt x="98183" y="190500"/>
                </a:lnTo>
                <a:lnTo>
                  <a:pt x="98183" y="185420"/>
                </a:lnTo>
                <a:lnTo>
                  <a:pt x="98183" y="144780"/>
                </a:lnTo>
                <a:lnTo>
                  <a:pt x="98183" y="138430"/>
                </a:lnTo>
                <a:lnTo>
                  <a:pt x="80835" y="138430"/>
                </a:lnTo>
                <a:lnTo>
                  <a:pt x="80835" y="52070"/>
                </a:lnTo>
                <a:lnTo>
                  <a:pt x="98183" y="52070"/>
                </a:lnTo>
                <a:lnTo>
                  <a:pt x="98183" y="45720"/>
                </a:lnTo>
                <a:lnTo>
                  <a:pt x="98183" y="6350"/>
                </a:lnTo>
                <a:lnTo>
                  <a:pt x="98183" y="0"/>
                </a:lnTo>
                <a:close/>
              </a:path>
            </a:pathLst>
          </a:custGeom>
          <a:solidFill>
            <a:srgbClr val="f0b3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bg object 17"/>
          <p:cNvSpPr/>
          <p:nvPr/>
        </p:nvSpPr>
        <p:spPr>
          <a:xfrm>
            <a:off x="4245120" y="3072960"/>
            <a:ext cx="326520" cy="131760"/>
          </a:xfrm>
          <a:custGeom>
            <a:avLst/>
            <a:gdLst/>
            <a:ahLst/>
            <a:rect l="l" t="t" r="r" b="b"/>
            <a:pathLst>
              <a:path w="327025" h="132080">
                <a:moveTo>
                  <a:pt x="88402" y="98724"/>
                </a:moveTo>
                <a:lnTo>
                  <a:pt x="71478" y="98724"/>
                </a:lnTo>
                <a:lnTo>
                  <a:pt x="72947" y="93725"/>
                </a:lnTo>
                <a:lnTo>
                  <a:pt x="77056" y="93725"/>
                </a:lnTo>
                <a:lnTo>
                  <a:pt x="77633" y="90855"/>
                </a:lnTo>
                <a:lnTo>
                  <a:pt x="78392" y="85097"/>
                </a:lnTo>
                <a:lnTo>
                  <a:pt x="83364" y="80835"/>
                </a:lnTo>
                <a:lnTo>
                  <a:pt x="89168" y="80978"/>
                </a:lnTo>
                <a:lnTo>
                  <a:pt x="91664" y="80978"/>
                </a:lnTo>
                <a:lnTo>
                  <a:pt x="93893" y="81575"/>
                </a:lnTo>
                <a:lnTo>
                  <a:pt x="95949" y="82797"/>
                </a:lnTo>
                <a:lnTo>
                  <a:pt x="94039" y="86310"/>
                </a:lnTo>
                <a:lnTo>
                  <a:pt x="87000" y="86329"/>
                </a:lnTo>
                <a:lnTo>
                  <a:pt x="85000" y="87759"/>
                </a:lnTo>
                <a:lnTo>
                  <a:pt x="83837" y="93687"/>
                </a:lnTo>
                <a:lnTo>
                  <a:pt x="90334" y="93687"/>
                </a:lnTo>
                <a:lnTo>
                  <a:pt x="88402" y="98724"/>
                </a:lnTo>
                <a:close/>
              </a:path>
              <a:path w="327025" h="132080">
                <a:moveTo>
                  <a:pt x="91664" y="80978"/>
                </a:moveTo>
                <a:lnTo>
                  <a:pt x="89168" y="80978"/>
                </a:lnTo>
                <a:lnTo>
                  <a:pt x="91556" y="80949"/>
                </a:lnTo>
                <a:close/>
              </a:path>
              <a:path w="327025" h="132080">
                <a:moveTo>
                  <a:pt x="93401" y="87483"/>
                </a:moveTo>
                <a:lnTo>
                  <a:pt x="92208" y="86717"/>
                </a:lnTo>
                <a:lnTo>
                  <a:pt x="90816" y="86310"/>
                </a:lnTo>
                <a:lnTo>
                  <a:pt x="94039" y="86310"/>
                </a:lnTo>
                <a:lnTo>
                  <a:pt x="93401" y="87483"/>
                </a:lnTo>
                <a:close/>
              </a:path>
              <a:path w="327025" h="132080">
                <a:moveTo>
                  <a:pt x="62589" y="93110"/>
                </a:moveTo>
                <a:lnTo>
                  <a:pt x="58893" y="93110"/>
                </a:lnTo>
                <a:lnTo>
                  <a:pt x="61999" y="92892"/>
                </a:lnTo>
                <a:lnTo>
                  <a:pt x="62589" y="93110"/>
                </a:lnTo>
                <a:close/>
              </a:path>
              <a:path w="327025" h="132080">
                <a:moveTo>
                  <a:pt x="52369" y="119918"/>
                </a:moveTo>
                <a:lnTo>
                  <a:pt x="49385" y="118849"/>
                </a:lnTo>
                <a:lnTo>
                  <a:pt x="47130" y="116793"/>
                </a:lnTo>
                <a:lnTo>
                  <a:pt x="45104" y="114538"/>
                </a:lnTo>
                <a:lnTo>
                  <a:pt x="44133" y="111850"/>
                </a:lnTo>
                <a:lnTo>
                  <a:pt x="44154" y="104179"/>
                </a:lnTo>
                <a:lnTo>
                  <a:pt x="45683" y="100324"/>
                </a:lnTo>
                <a:lnTo>
                  <a:pt x="48600" y="97323"/>
                </a:lnTo>
                <a:lnTo>
                  <a:pt x="51317" y="94576"/>
                </a:lnTo>
                <a:lnTo>
                  <a:pt x="55029" y="93052"/>
                </a:lnTo>
                <a:lnTo>
                  <a:pt x="58893" y="93110"/>
                </a:lnTo>
                <a:lnTo>
                  <a:pt x="62589" y="93110"/>
                </a:lnTo>
                <a:lnTo>
                  <a:pt x="65048" y="94019"/>
                </a:lnTo>
                <a:lnTo>
                  <a:pt x="67274" y="96196"/>
                </a:lnTo>
                <a:lnTo>
                  <a:pt x="68974" y="98118"/>
                </a:lnTo>
                <a:lnTo>
                  <a:pt x="59727" y="98118"/>
                </a:lnTo>
                <a:lnTo>
                  <a:pt x="58306" y="98174"/>
                </a:lnTo>
                <a:lnTo>
                  <a:pt x="50626" y="105551"/>
                </a:lnTo>
                <a:lnTo>
                  <a:pt x="50718" y="110400"/>
                </a:lnTo>
                <a:lnTo>
                  <a:pt x="51203" y="111850"/>
                </a:lnTo>
                <a:lnTo>
                  <a:pt x="52292" y="113147"/>
                </a:lnTo>
                <a:lnTo>
                  <a:pt x="53315" y="114094"/>
                </a:lnTo>
                <a:lnTo>
                  <a:pt x="54680" y="114606"/>
                </a:lnTo>
                <a:lnTo>
                  <a:pt x="66751" y="114606"/>
                </a:lnTo>
                <a:lnTo>
                  <a:pt x="65114" y="116121"/>
                </a:lnTo>
                <a:lnTo>
                  <a:pt x="62445" y="118497"/>
                </a:lnTo>
                <a:lnTo>
                  <a:pt x="59085" y="119758"/>
                </a:lnTo>
                <a:lnTo>
                  <a:pt x="55417" y="119758"/>
                </a:lnTo>
                <a:lnTo>
                  <a:pt x="52369" y="119918"/>
                </a:lnTo>
                <a:close/>
              </a:path>
              <a:path w="327025" h="132080">
                <a:moveTo>
                  <a:pt x="66793" y="114567"/>
                </a:moveTo>
                <a:lnTo>
                  <a:pt x="57746" y="114567"/>
                </a:lnTo>
                <a:lnTo>
                  <a:pt x="59366" y="113915"/>
                </a:lnTo>
                <a:lnTo>
                  <a:pt x="60568" y="112739"/>
                </a:lnTo>
                <a:lnTo>
                  <a:pt x="62663" y="110400"/>
                </a:lnTo>
                <a:lnTo>
                  <a:pt x="63645" y="107698"/>
                </a:lnTo>
                <a:lnTo>
                  <a:pt x="59727" y="98118"/>
                </a:lnTo>
                <a:lnTo>
                  <a:pt x="68974" y="98118"/>
                </a:lnTo>
                <a:lnTo>
                  <a:pt x="69216" y="98392"/>
                </a:lnTo>
                <a:lnTo>
                  <a:pt x="70229" y="101253"/>
                </a:lnTo>
                <a:lnTo>
                  <a:pt x="70256" y="108696"/>
                </a:lnTo>
                <a:lnTo>
                  <a:pt x="68430" y="113052"/>
                </a:lnTo>
                <a:lnTo>
                  <a:pt x="66793" y="114567"/>
                </a:lnTo>
                <a:close/>
              </a:path>
              <a:path w="327025" h="132080">
                <a:moveTo>
                  <a:pt x="69727" y="131452"/>
                </a:moveTo>
                <a:lnTo>
                  <a:pt x="65788" y="127438"/>
                </a:lnTo>
                <a:lnTo>
                  <a:pt x="70602" y="121670"/>
                </a:lnTo>
                <a:lnTo>
                  <a:pt x="73393" y="115218"/>
                </a:lnTo>
                <a:lnTo>
                  <a:pt x="75026" y="107804"/>
                </a:lnTo>
                <a:lnTo>
                  <a:pt x="76460" y="98724"/>
                </a:lnTo>
                <a:lnTo>
                  <a:pt x="82947" y="98724"/>
                </a:lnTo>
                <a:lnTo>
                  <a:pt x="81500" y="107804"/>
                </a:lnTo>
                <a:lnTo>
                  <a:pt x="79405" y="116545"/>
                </a:lnTo>
                <a:lnTo>
                  <a:pt x="75777" y="124557"/>
                </a:lnTo>
                <a:lnTo>
                  <a:pt x="69727" y="131452"/>
                </a:lnTo>
                <a:close/>
              </a:path>
              <a:path w="327025" h="132080">
                <a:moveTo>
                  <a:pt x="66751" y="114606"/>
                </a:moveTo>
                <a:lnTo>
                  <a:pt x="54680" y="114606"/>
                </a:lnTo>
                <a:lnTo>
                  <a:pt x="56071" y="114558"/>
                </a:lnTo>
                <a:lnTo>
                  <a:pt x="66793" y="114567"/>
                </a:lnTo>
                <a:close/>
              </a:path>
              <a:path w="327025" h="132080">
                <a:moveTo>
                  <a:pt x="58988" y="119794"/>
                </a:moveTo>
                <a:lnTo>
                  <a:pt x="55417" y="119758"/>
                </a:lnTo>
                <a:lnTo>
                  <a:pt x="59085" y="119758"/>
                </a:lnTo>
                <a:close/>
              </a:path>
              <a:path w="327025" h="132080">
                <a:moveTo>
                  <a:pt x="114766" y="119018"/>
                </a:moveTo>
                <a:lnTo>
                  <a:pt x="105059" y="119018"/>
                </a:lnTo>
                <a:lnTo>
                  <a:pt x="105059" y="64813"/>
                </a:lnTo>
                <a:lnTo>
                  <a:pt x="114766" y="64813"/>
                </a:lnTo>
                <a:lnTo>
                  <a:pt x="114766" y="119018"/>
                </a:lnTo>
                <a:close/>
              </a:path>
              <a:path w="327025" h="132080">
                <a:moveTo>
                  <a:pt x="156963" y="80702"/>
                </a:moveTo>
                <a:lnTo>
                  <a:pt x="147843" y="80702"/>
                </a:lnTo>
                <a:lnTo>
                  <a:pt x="147872" y="64728"/>
                </a:lnTo>
                <a:lnTo>
                  <a:pt x="156963" y="64728"/>
                </a:lnTo>
                <a:lnTo>
                  <a:pt x="156963" y="80702"/>
                </a:lnTo>
                <a:close/>
              </a:path>
              <a:path w="327025" h="132080">
                <a:moveTo>
                  <a:pt x="147029" y="119976"/>
                </a:moveTo>
                <a:lnTo>
                  <a:pt x="119644" y="100467"/>
                </a:lnTo>
                <a:lnTo>
                  <a:pt x="121336" y="92332"/>
                </a:lnTo>
                <a:lnTo>
                  <a:pt x="126027" y="85920"/>
                </a:lnTo>
                <a:lnTo>
                  <a:pt x="133134" y="81718"/>
                </a:lnTo>
                <a:lnTo>
                  <a:pt x="142076" y="80210"/>
                </a:lnTo>
                <a:lnTo>
                  <a:pt x="144008" y="80220"/>
                </a:lnTo>
                <a:lnTo>
                  <a:pt x="145930" y="80392"/>
                </a:lnTo>
                <a:lnTo>
                  <a:pt x="147843" y="80702"/>
                </a:lnTo>
                <a:lnTo>
                  <a:pt x="156963" y="80702"/>
                </a:lnTo>
                <a:lnTo>
                  <a:pt x="156963" y="87049"/>
                </a:lnTo>
                <a:lnTo>
                  <a:pt x="144255" y="87049"/>
                </a:lnTo>
                <a:lnTo>
                  <a:pt x="142418" y="87105"/>
                </a:lnTo>
                <a:lnTo>
                  <a:pt x="134691" y="87105"/>
                </a:lnTo>
                <a:lnTo>
                  <a:pt x="128762" y="92002"/>
                </a:lnTo>
                <a:lnTo>
                  <a:pt x="128762" y="107399"/>
                </a:lnTo>
                <a:lnTo>
                  <a:pt x="133678" y="112853"/>
                </a:lnTo>
                <a:lnTo>
                  <a:pt x="156963" y="112863"/>
                </a:lnTo>
                <a:lnTo>
                  <a:pt x="156963" y="116832"/>
                </a:lnTo>
                <a:lnTo>
                  <a:pt x="152209" y="118953"/>
                </a:lnTo>
                <a:lnTo>
                  <a:pt x="147029" y="119976"/>
                </a:lnTo>
                <a:close/>
              </a:path>
              <a:path w="327025" h="132080">
                <a:moveTo>
                  <a:pt x="156963" y="112863"/>
                </a:moveTo>
                <a:lnTo>
                  <a:pt x="144483" y="112863"/>
                </a:lnTo>
                <a:lnTo>
                  <a:pt x="146187" y="112616"/>
                </a:lnTo>
                <a:lnTo>
                  <a:pt x="147843" y="112143"/>
                </a:lnTo>
                <a:lnTo>
                  <a:pt x="147872" y="87720"/>
                </a:lnTo>
                <a:lnTo>
                  <a:pt x="146093" y="87257"/>
                </a:lnTo>
                <a:lnTo>
                  <a:pt x="144255" y="87049"/>
                </a:lnTo>
                <a:lnTo>
                  <a:pt x="156963" y="87049"/>
                </a:lnTo>
                <a:lnTo>
                  <a:pt x="156963" y="112863"/>
                </a:lnTo>
                <a:close/>
              </a:path>
              <a:path w="327025" h="132080">
                <a:moveTo>
                  <a:pt x="167002" y="90011"/>
                </a:moveTo>
                <a:lnTo>
                  <a:pt x="163953" y="84557"/>
                </a:lnTo>
                <a:lnTo>
                  <a:pt x="168622" y="81565"/>
                </a:lnTo>
                <a:lnTo>
                  <a:pt x="174094" y="80060"/>
                </a:lnTo>
                <a:lnTo>
                  <a:pt x="179645" y="80210"/>
                </a:lnTo>
                <a:lnTo>
                  <a:pt x="189095" y="80210"/>
                </a:lnTo>
                <a:lnTo>
                  <a:pt x="195335" y="83837"/>
                </a:lnTo>
                <a:lnTo>
                  <a:pt x="195335" y="86945"/>
                </a:lnTo>
                <a:lnTo>
                  <a:pt x="173972" y="86945"/>
                </a:lnTo>
                <a:lnTo>
                  <a:pt x="170241" y="88004"/>
                </a:lnTo>
                <a:lnTo>
                  <a:pt x="167002" y="90011"/>
                </a:lnTo>
                <a:close/>
              </a:path>
              <a:path w="327025" h="132080">
                <a:moveTo>
                  <a:pt x="178935" y="120097"/>
                </a:moveTo>
                <a:lnTo>
                  <a:pt x="174455" y="119976"/>
                </a:lnTo>
                <a:lnTo>
                  <a:pt x="167182" y="119976"/>
                </a:lnTo>
                <a:lnTo>
                  <a:pt x="161245" y="115430"/>
                </a:lnTo>
                <a:lnTo>
                  <a:pt x="161245" y="100305"/>
                </a:lnTo>
                <a:lnTo>
                  <a:pt x="167618" y="95978"/>
                </a:lnTo>
                <a:lnTo>
                  <a:pt x="186094" y="95326"/>
                </a:lnTo>
                <a:lnTo>
                  <a:pt x="186094" y="88867"/>
                </a:lnTo>
                <a:lnTo>
                  <a:pt x="182438" y="86962"/>
                </a:lnTo>
                <a:lnTo>
                  <a:pt x="173972" y="86945"/>
                </a:lnTo>
                <a:lnTo>
                  <a:pt x="195335" y="86945"/>
                </a:lnTo>
                <a:lnTo>
                  <a:pt x="195346" y="101309"/>
                </a:lnTo>
                <a:lnTo>
                  <a:pt x="185951" y="101309"/>
                </a:lnTo>
                <a:lnTo>
                  <a:pt x="172969" y="101784"/>
                </a:lnTo>
                <a:lnTo>
                  <a:pt x="170258" y="103886"/>
                </a:lnTo>
                <a:lnTo>
                  <a:pt x="170258" y="110582"/>
                </a:lnTo>
                <a:lnTo>
                  <a:pt x="172787" y="113071"/>
                </a:lnTo>
                <a:lnTo>
                  <a:pt x="177531" y="113071"/>
                </a:lnTo>
                <a:lnTo>
                  <a:pt x="180649" y="113127"/>
                </a:lnTo>
                <a:lnTo>
                  <a:pt x="195362" y="113127"/>
                </a:lnTo>
                <a:lnTo>
                  <a:pt x="195413" y="115656"/>
                </a:lnTo>
                <a:lnTo>
                  <a:pt x="186710" y="115656"/>
                </a:lnTo>
                <a:lnTo>
                  <a:pt x="183299" y="118555"/>
                </a:lnTo>
                <a:lnTo>
                  <a:pt x="178935" y="120097"/>
                </a:lnTo>
                <a:close/>
              </a:path>
              <a:path w="327025" h="132080">
                <a:moveTo>
                  <a:pt x="195362" y="113127"/>
                </a:moveTo>
                <a:lnTo>
                  <a:pt x="180649" y="113127"/>
                </a:lnTo>
                <a:lnTo>
                  <a:pt x="183670" y="112048"/>
                </a:lnTo>
                <a:lnTo>
                  <a:pt x="186036" y="110031"/>
                </a:lnTo>
                <a:lnTo>
                  <a:pt x="185951" y="101309"/>
                </a:lnTo>
                <a:lnTo>
                  <a:pt x="195346" y="101309"/>
                </a:lnTo>
                <a:lnTo>
                  <a:pt x="195362" y="113127"/>
                </a:lnTo>
                <a:close/>
              </a:path>
              <a:path w="327025" h="132080">
                <a:moveTo>
                  <a:pt x="196130" y="119181"/>
                </a:moveTo>
                <a:lnTo>
                  <a:pt x="188528" y="119181"/>
                </a:lnTo>
                <a:lnTo>
                  <a:pt x="186710" y="115656"/>
                </a:lnTo>
                <a:lnTo>
                  <a:pt x="195413" y="115656"/>
                </a:lnTo>
                <a:lnTo>
                  <a:pt x="195534" y="117673"/>
                </a:lnTo>
                <a:lnTo>
                  <a:pt x="196130" y="119181"/>
                </a:lnTo>
                <a:close/>
              </a:path>
              <a:path w="327025" h="132080">
                <a:moveTo>
                  <a:pt x="211207" y="118943"/>
                </a:moveTo>
                <a:lnTo>
                  <a:pt x="202116" y="118943"/>
                </a:lnTo>
                <a:lnTo>
                  <a:pt x="202116" y="64728"/>
                </a:lnTo>
                <a:lnTo>
                  <a:pt x="211207" y="64728"/>
                </a:lnTo>
                <a:lnTo>
                  <a:pt x="211207" y="85362"/>
                </a:lnTo>
                <a:lnTo>
                  <a:pt x="237935" y="85362"/>
                </a:lnTo>
                <a:lnTo>
                  <a:pt x="237919" y="87597"/>
                </a:lnTo>
                <a:lnTo>
                  <a:pt x="218063" y="87597"/>
                </a:lnTo>
                <a:lnTo>
                  <a:pt x="214208" y="89992"/>
                </a:lnTo>
                <a:lnTo>
                  <a:pt x="211207" y="92322"/>
                </a:lnTo>
                <a:lnTo>
                  <a:pt x="211207" y="118943"/>
                </a:lnTo>
                <a:close/>
              </a:path>
              <a:path w="327025" h="132080">
                <a:moveTo>
                  <a:pt x="237935" y="85362"/>
                </a:moveTo>
                <a:lnTo>
                  <a:pt x="211207" y="85362"/>
                </a:lnTo>
                <a:lnTo>
                  <a:pt x="215176" y="82123"/>
                </a:lnTo>
                <a:lnTo>
                  <a:pt x="220100" y="80295"/>
                </a:lnTo>
                <a:lnTo>
                  <a:pt x="225222" y="80145"/>
                </a:lnTo>
                <a:lnTo>
                  <a:pt x="231293" y="80145"/>
                </a:lnTo>
                <a:lnTo>
                  <a:pt x="237950" y="83194"/>
                </a:lnTo>
                <a:lnTo>
                  <a:pt x="237935" y="85362"/>
                </a:lnTo>
                <a:close/>
              </a:path>
              <a:path w="327025" h="132080">
                <a:moveTo>
                  <a:pt x="237875" y="118943"/>
                </a:moveTo>
                <a:lnTo>
                  <a:pt x="228783" y="118943"/>
                </a:lnTo>
                <a:lnTo>
                  <a:pt x="228783" y="91982"/>
                </a:lnTo>
                <a:lnTo>
                  <a:pt x="227894" y="87597"/>
                </a:lnTo>
                <a:lnTo>
                  <a:pt x="237919" y="87597"/>
                </a:lnTo>
                <a:lnTo>
                  <a:pt x="237875" y="118943"/>
                </a:lnTo>
                <a:close/>
              </a:path>
              <a:path w="327025" h="132080">
                <a:moveTo>
                  <a:pt x="268537" y="80145"/>
                </a:moveTo>
                <a:lnTo>
                  <a:pt x="262447" y="80143"/>
                </a:lnTo>
                <a:lnTo>
                  <a:pt x="267837" y="79888"/>
                </a:lnTo>
                <a:lnTo>
                  <a:pt x="268537" y="80145"/>
                </a:lnTo>
                <a:close/>
              </a:path>
              <a:path w="327025" h="132080">
                <a:moveTo>
                  <a:pt x="257516" y="119956"/>
                </a:moveTo>
                <a:lnTo>
                  <a:pt x="252583" y="118318"/>
                </a:lnTo>
                <a:lnTo>
                  <a:pt x="248680" y="115127"/>
                </a:lnTo>
                <a:lnTo>
                  <a:pt x="244551" y="111253"/>
                </a:lnTo>
                <a:lnTo>
                  <a:pt x="242296" y="105799"/>
                </a:lnTo>
                <a:lnTo>
                  <a:pt x="242363" y="94511"/>
                </a:lnTo>
                <a:lnTo>
                  <a:pt x="244297" y="89558"/>
                </a:lnTo>
                <a:lnTo>
                  <a:pt x="251899" y="81963"/>
                </a:lnTo>
                <a:lnTo>
                  <a:pt x="257109" y="79926"/>
                </a:lnTo>
                <a:lnTo>
                  <a:pt x="262447" y="80143"/>
                </a:lnTo>
                <a:lnTo>
                  <a:pt x="268537" y="80145"/>
                </a:lnTo>
                <a:lnTo>
                  <a:pt x="273131" y="81829"/>
                </a:lnTo>
                <a:lnTo>
                  <a:pt x="277100" y="85524"/>
                </a:lnTo>
                <a:lnTo>
                  <a:pt x="278480" y="86887"/>
                </a:lnTo>
                <a:lnTo>
                  <a:pt x="255206" y="86887"/>
                </a:lnTo>
                <a:lnTo>
                  <a:pt x="251621" y="92067"/>
                </a:lnTo>
                <a:lnTo>
                  <a:pt x="251629" y="107891"/>
                </a:lnTo>
                <a:lnTo>
                  <a:pt x="255734" y="113110"/>
                </a:lnTo>
                <a:lnTo>
                  <a:pt x="278392" y="113110"/>
                </a:lnTo>
                <a:lnTo>
                  <a:pt x="276920" y="114558"/>
                </a:lnTo>
                <a:lnTo>
                  <a:pt x="272952" y="118034"/>
                </a:lnTo>
                <a:lnTo>
                  <a:pt x="268190" y="119748"/>
                </a:lnTo>
                <a:lnTo>
                  <a:pt x="262554" y="119748"/>
                </a:lnTo>
                <a:lnTo>
                  <a:pt x="257516" y="119956"/>
                </a:lnTo>
                <a:close/>
              </a:path>
              <a:path w="327025" h="132080">
                <a:moveTo>
                  <a:pt x="278392" y="113110"/>
                </a:moveTo>
                <a:lnTo>
                  <a:pt x="269514" y="113110"/>
                </a:lnTo>
                <a:lnTo>
                  <a:pt x="273189" y="107891"/>
                </a:lnTo>
                <a:lnTo>
                  <a:pt x="273189" y="92067"/>
                </a:lnTo>
                <a:lnTo>
                  <a:pt x="269352" y="86887"/>
                </a:lnTo>
                <a:lnTo>
                  <a:pt x="278480" y="86887"/>
                </a:lnTo>
                <a:lnTo>
                  <a:pt x="280925" y="89301"/>
                </a:lnTo>
                <a:lnTo>
                  <a:pt x="282998" y="94511"/>
                </a:lnTo>
                <a:lnTo>
                  <a:pt x="282809" y="99888"/>
                </a:lnTo>
                <a:lnTo>
                  <a:pt x="282971" y="105391"/>
                </a:lnTo>
                <a:lnTo>
                  <a:pt x="280840" y="110703"/>
                </a:lnTo>
                <a:lnTo>
                  <a:pt x="278392" y="113110"/>
                </a:lnTo>
                <a:close/>
              </a:path>
              <a:path w="327025" h="132080">
                <a:moveTo>
                  <a:pt x="267820" y="119881"/>
                </a:moveTo>
                <a:lnTo>
                  <a:pt x="262554" y="119748"/>
                </a:lnTo>
                <a:lnTo>
                  <a:pt x="268190" y="119748"/>
                </a:lnTo>
                <a:lnTo>
                  <a:pt x="267820" y="119881"/>
                </a:lnTo>
                <a:close/>
              </a:path>
              <a:path w="327025" h="132080">
                <a:moveTo>
                  <a:pt x="31183" y="55266"/>
                </a:moveTo>
                <a:lnTo>
                  <a:pt x="15076" y="55266"/>
                </a:lnTo>
                <a:lnTo>
                  <a:pt x="9251" y="53429"/>
                </a:lnTo>
                <a:lnTo>
                  <a:pt x="1326" y="46488"/>
                </a:lnTo>
                <a:lnTo>
                  <a:pt x="0" y="40740"/>
                </a:lnTo>
                <a:lnTo>
                  <a:pt x="0" y="361"/>
                </a:lnTo>
                <a:lnTo>
                  <a:pt x="9886" y="361"/>
                </a:lnTo>
                <a:lnTo>
                  <a:pt x="9854" y="38788"/>
                </a:lnTo>
                <a:lnTo>
                  <a:pt x="11059" y="42027"/>
                </a:lnTo>
                <a:lnTo>
                  <a:pt x="13522" y="44670"/>
                </a:lnTo>
                <a:lnTo>
                  <a:pt x="16109" y="47104"/>
                </a:lnTo>
                <a:lnTo>
                  <a:pt x="19593" y="48345"/>
                </a:lnTo>
                <a:lnTo>
                  <a:pt x="42389" y="48345"/>
                </a:lnTo>
                <a:lnTo>
                  <a:pt x="41128" y="49613"/>
                </a:lnTo>
                <a:lnTo>
                  <a:pt x="37217" y="53194"/>
                </a:lnTo>
                <a:lnTo>
                  <a:pt x="31183" y="55266"/>
                </a:lnTo>
                <a:close/>
              </a:path>
              <a:path w="327025" h="132080">
                <a:moveTo>
                  <a:pt x="42389" y="48345"/>
                </a:moveTo>
                <a:lnTo>
                  <a:pt x="19593" y="48345"/>
                </a:lnTo>
                <a:lnTo>
                  <a:pt x="23125" y="48107"/>
                </a:lnTo>
                <a:lnTo>
                  <a:pt x="28201" y="48107"/>
                </a:lnTo>
                <a:lnTo>
                  <a:pt x="31222" y="46810"/>
                </a:lnTo>
                <a:lnTo>
                  <a:pt x="33399" y="44670"/>
                </a:lnTo>
                <a:lnTo>
                  <a:pt x="35739" y="42161"/>
                </a:lnTo>
                <a:lnTo>
                  <a:pt x="36922" y="38788"/>
                </a:lnTo>
                <a:lnTo>
                  <a:pt x="36661" y="35428"/>
                </a:lnTo>
                <a:lnTo>
                  <a:pt x="36657" y="380"/>
                </a:lnTo>
                <a:lnTo>
                  <a:pt x="46563" y="380"/>
                </a:lnTo>
                <a:lnTo>
                  <a:pt x="46582" y="35428"/>
                </a:lnTo>
                <a:lnTo>
                  <a:pt x="46826" y="40740"/>
                </a:lnTo>
                <a:lnTo>
                  <a:pt x="44859" y="45862"/>
                </a:lnTo>
                <a:lnTo>
                  <a:pt x="42389" y="48345"/>
                </a:lnTo>
                <a:close/>
              </a:path>
              <a:path w="327025" h="132080">
                <a:moveTo>
                  <a:pt x="88525" y="20853"/>
                </a:moveTo>
                <a:lnTo>
                  <a:pt x="61184" y="20853"/>
                </a:lnTo>
                <a:lnTo>
                  <a:pt x="65400" y="17566"/>
                </a:lnTo>
                <a:lnTo>
                  <a:pt x="70569" y="15740"/>
                </a:lnTo>
                <a:lnTo>
                  <a:pt x="75909" y="15636"/>
                </a:lnTo>
                <a:lnTo>
                  <a:pt x="82038" y="15636"/>
                </a:lnTo>
                <a:lnTo>
                  <a:pt x="88525" y="19319"/>
                </a:lnTo>
                <a:lnTo>
                  <a:pt x="88525" y="20853"/>
                </a:lnTo>
                <a:close/>
              </a:path>
              <a:path w="327025" h="132080">
                <a:moveTo>
                  <a:pt x="61582" y="54432"/>
                </a:moveTo>
                <a:lnTo>
                  <a:pt x="52491" y="54432"/>
                </a:lnTo>
                <a:lnTo>
                  <a:pt x="52491" y="16591"/>
                </a:lnTo>
                <a:lnTo>
                  <a:pt x="60125" y="16591"/>
                </a:lnTo>
                <a:lnTo>
                  <a:pt x="61184" y="20853"/>
                </a:lnTo>
                <a:lnTo>
                  <a:pt x="88525" y="20853"/>
                </a:lnTo>
                <a:lnTo>
                  <a:pt x="88525" y="23089"/>
                </a:lnTo>
                <a:lnTo>
                  <a:pt x="72947" y="23089"/>
                </a:lnTo>
                <a:lnTo>
                  <a:pt x="68808" y="23411"/>
                </a:lnTo>
                <a:lnTo>
                  <a:pt x="64869" y="25001"/>
                </a:lnTo>
                <a:lnTo>
                  <a:pt x="61676" y="27654"/>
                </a:lnTo>
                <a:lnTo>
                  <a:pt x="61582" y="54432"/>
                </a:lnTo>
                <a:close/>
              </a:path>
              <a:path w="327025" h="132080">
                <a:moveTo>
                  <a:pt x="88525" y="54432"/>
                </a:moveTo>
                <a:lnTo>
                  <a:pt x="79434" y="54432"/>
                </a:lnTo>
                <a:lnTo>
                  <a:pt x="79426" y="27654"/>
                </a:lnTo>
                <a:lnTo>
                  <a:pt x="78581" y="23089"/>
                </a:lnTo>
                <a:lnTo>
                  <a:pt x="88525" y="23089"/>
                </a:lnTo>
                <a:lnTo>
                  <a:pt x="88525" y="54432"/>
                </a:lnTo>
                <a:close/>
              </a:path>
              <a:path w="327025" h="132080">
                <a:moveTo>
                  <a:pt x="103997" y="54432"/>
                </a:moveTo>
                <a:lnTo>
                  <a:pt x="94906" y="54432"/>
                </a:lnTo>
                <a:lnTo>
                  <a:pt x="94906" y="16611"/>
                </a:lnTo>
                <a:lnTo>
                  <a:pt x="103997" y="16611"/>
                </a:lnTo>
                <a:lnTo>
                  <a:pt x="103997" y="54432"/>
                </a:lnTo>
                <a:close/>
              </a:path>
              <a:path w="327025" h="132080">
                <a:moveTo>
                  <a:pt x="96356" y="11336"/>
                </a:moveTo>
                <a:lnTo>
                  <a:pt x="93573" y="8892"/>
                </a:lnTo>
                <a:lnTo>
                  <a:pt x="93573" y="2567"/>
                </a:lnTo>
                <a:lnTo>
                  <a:pt x="96356" y="123"/>
                </a:lnTo>
                <a:lnTo>
                  <a:pt x="99490" y="540"/>
                </a:lnTo>
                <a:lnTo>
                  <a:pt x="102668" y="540"/>
                </a:lnTo>
                <a:lnTo>
                  <a:pt x="105069" y="2700"/>
                </a:lnTo>
                <a:lnTo>
                  <a:pt x="105219" y="5701"/>
                </a:lnTo>
                <a:lnTo>
                  <a:pt x="105020" y="8693"/>
                </a:lnTo>
                <a:lnTo>
                  <a:pt x="102648" y="10795"/>
                </a:lnTo>
                <a:lnTo>
                  <a:pt x="99471" y="10795"/>
                </a:lnTo>
                <a:lnTo>
                  <a:pt x="96356" y="11336"/>
                </a:lnTo>
                <a:close/>
              </a:path>
              <a:path w="327025" h="132080">
                <a:moveTo>
                  <a:pt x="102668" y="540"/>
                </a:moveTo>
                <a:lnTo>
                  <a:pt x="99490" y="540"/>
                </a:lnTo>
                <a:lnTo>
                  <a:pt x="102501" y="390"/>
                </a:lnTo>
                <a:lnTo>
                  <a:pt x="102668" y="540"/>
                </a:lnTo>
                <a:close/>
              </a:path>
              <a:path w="327025" h="132080">
                <a:moveTo>
                  <a:pt x="102465" y="10957"/>
                </a:moveTo>
                <a:lnTo>
                  <a:pt x="99471" y="10795"/>
                </a:lnTo>
                <a:lnTo>
                  <a:pt x="102648" y="10795"/>
                </a:lnTo>
                <a:lnTo>
                  <a:pt x="102465" y="10957"/>
                </a:lnTo>
                <a:close/>
              </a:path>
              <a:path w="327025" h="132080">
                <a:moveTo>
                  <a:pt x="165676" y="55341"/>
                </a:moveTo>
                <a:lnTo>
                  <a:pt x="156641" y="53669"/>
                </a:lnTo>
                <a:lnTo>
                  <a:pt x="150364" y="49208"/>
                </a:lnTo>
                <a:lnTo>
                  <a:pt x="146702" y="42789"/>
                </a:lnTo>
                <a:lnTo>
                  <a:pt x="145513" y="35246"/>
                </a:lnTo>
                <a:lnTo>
                  <a:pt x="146802" y="27640"/>
                </a:lnTo>
                <a:lnTo>
                  <a:pt x="150464" y="21414"/>
                </a:lnTo>
                <a:lnTo>
                  <a:pt x="156197" y="17207"/>
                </a:lnTo>
                <a:lnTo>
                  <a:pt x="163696" y="15663"/>
                </a:lnTo>
                <a:lnTo>
                  <a:pt x="171145" y="17060"/>
                </a:lnTo>
                <a:lnTo>
                  <a:pt x="176778" y="21015"/>
                </a:lnTo>
                <a:lnTo>
                  <a:pt x="177440" y="22160"/>
                </a:lnTo>
                <a:lnTo>
                  <a:pt x="163715" y="22160"/>
                </a:lnTo>
                <a:lnTo>
                  <a:pt x="158707" y="22284"/>
                </a:lnTo>
                <a:lnTo>
                  <a:pt x="154682" y="26422"/>
                </a:lnTo>
                <a:lnTo>
                  <a:pt x="154803" y="31450"/>
                </a:lnTo>
                <a:lnTo>
                  <a:pt x="181005" y="31450"/>
                </a:lnTo>
                <a:lnTo>
                  <a:pt x="181585" y="35181"/>
                </a:lnTo>
                <a:lnTo>
                  <a:pt x="181585" y="37482"/>
                </a:lnTo>
                <a:lnTo>
                  <a:pt x="154862" y="37482"/>
                </a:lnTo>
                <a:lnTo>
                  <a:pt x="154946" y="43741"/>
                </a:lnTo>
                <a:lnTo>
                  <a:pt x="159880" y="48391"/>
                </a:lnTo>
                <a:lnTo>
                  <a:pt x="179031" y="48391"/>
                </a:lnTo>
                <a:lnTo>
                  <a:pt x="179388" y="49290"/>
                </a:lnTo>
                <a:lnTo>
                  <a:pt x="180346" y="51196"/>
                </a:lnTo>
                <a:lnTo>
                  <a:pt x="175912" y="53875"/>
                </a:lnTo>
                <a:lnTo>
                  <a:pt x="170943" y="55247"/>
                </a:lnTo>
                <a:lnTo>
                  <a:pt x="165657" y="55247"/>
                </a:lnTo>
                <a:close/>
              </a:path>
              <a:path w="327025" h="132080">
                <a:moveTo>
                  <a:pt x="130078" y="54709"/>
                </a:moveTo>
                <a:lnTo>
                  <a:pt x="123600" y="54709"/>
                </a:lnTo>
                <a:lnTo>
                  <a:pt x="107607" y="16650"/>
                </a:lnTo>
                <a:lnTo>
                  <a:pt x="116698" y="16650"/>
                </a:lnTo>
                <a:lnTo>
                  <a:pt x="127038" y="43923"/>
                </a:lnTo>
                <a:lnTo>
                  <a:pt x="134772" y="43923"/>
                </a:lnTo>
                <a:lnTo>
                  <a:pt x="130078" y="54709"/>
                </a:lnTo>
                <a:close/>
              </a:path>
              <a:path w="327025" h="132080">
                <a:moveTo>
                  <a:pt x="134772" y="43923"/>
                </a:moveTo>
                <a:lnTo>
                  <a:pt x="127152" y="43923"/>
                </a:lnTo>
                <a:lnTo>
                  <a:pt x="138165" y="16650"/>
                </a:lnTo>
                <a:lnTo>
                  <a:pt x="146641" y="16650"/>
                </a:lnTo>
                <a:lnTo>
                  <a:pt x="134772" y="43923"/>
                </a:lnTo>
                <a:close/>
              </a:path>
              <a:path w="327025" h="132080">
                <a:moveTo>
                  <a:pt x="181005" y="31450"/>
                </a:moveTo>
                <a:lnTo>
                  <a:pt x="172494" y="31450"/>
                </a:lnTo>
                <a:lnTo>
                  <a:pt x="172703" y="26422"/>
                </a:lnTo>
                <a:lnTo>
                  <a:pt x="168736" y="22226"/>
                </a:lnTo>
                <a:lnTo>
                  <a:pt x="163715" y="22160"/>
                </a:lnTo>
                <a:lnTo>
                  <a:pt x="177440" y="22160"/>
                </a:lnTo>
                <a:lnTo>
                  <a:pt x="180341" y="27173"/>
                </a:lnTo>
                <a:lnTo>
                  <a:pt x="181005" y="31450"/>
                </a:lnTo>
                <a:close/>
              </a:path>
              <a:path w="327025" h="132080">
                <a:moveTo>
                  <a:pt x="179031" y="48391"/>
                </a:moveTo>
                <a:lnTo>
                  <a:pt x="167315" y="48391"/>
                </a:lnTo>
                <a:lnTo>
                  <a:pt x="171092" y="48355"/>
                </a:lnTo>
                <a:lnTo>
                  <a:pt x="174787" y="47273"/>
                </a:lnTo>
                <a:lnTo>
                  <a:pt x="177987" y="45266"/>
                </a:lnTo>
                <a:lnTo>
                  <a:pt x="178603" y="47312"/>
                </a:lnTo>
                <a:lnTo>
                  <a:pt x="179031" y="48391"/>
                </a:lnTo>
                <a:close/>
              </a:path>
              <a:path w="327025" h="132080">
                <a:moveTo>
                  <a:pt x="170838" y="55276"/>
                </a:moveTo>
                <a:lnTo>
                  <a:pt x="165657" y="55247"/>
                </a:lnTo>
                <a:lnTo>
                  <a:pt x="170943" y="55247"/>
                </a:lnTo>
                <a:close/>
              </a:path>
              <a:path w="327025" h="132080">
                <a:moveTo>
                  <a:pt x="210646" y="20834"/>
                </a:moveTo>
                <a:lnTo>
                  <a:pt x="195364" y="20834"/>
                </a:lnTo>
                <a:lnTo>
                  <a:pt x="200043" y="16924"/>
                </a:lnTo>
                <a:lnTo>
                  <a:pt x="202826" y="15484"/>
                </a:lnTo>
                <a:lnTo>
                  <a:pt x="208737" y="15464"/>
                </a:lnTo>
                <a:lnTo>
                  <a:pt x="210979" y="16090"/>
                </a:lnTo>
                <a:lnTo>
                  <a:pt x="212911" y="17302"/>
                </a:lnTo>
                <a:lnTo>
                  <a:pt x="211227" y="19566"/>
                </a:lnTo>
                <a:lnTo>
                  <a:pt x="210646" y="20834"/>
                </a:lnTo>
                <a:close/>
              </a:path>
              <a:path w="327025" h="132080">
                <a:moveTo>
                  <a:pt x="241550" y="48893"/>
                </a:moveTo>
                <a:lnTo>
                  <a:pt x="220866" y="48893"/>
                </a:lnTo>
                <a:lnTo>
                  <a:pt x="224805" y="48866"/>
                </a:lnTo>
                <a:lnTo>
                  <a:pt x="229370" y="48866"/>
                </a:lnTo>
                <a:lnTo>
                  <a:pt x="232439" y="47198"/>
                </a:lnTo>
                <a:lnTo>
                  <a:pt x="232439" y="44301"/>
                </a:lnTo>
                <a:lnTo>
                  <a:pt x="229468" y="40165"/>
                </a:lnTo>
                <a:lnTo>
                  <a:pt x="222931" y="37468"/>
                </a:lnTo>
                <a:lnTo>
                  <a:pt x="216394" y="33734"/>
                </a:lnTo>
                <a:lnTo>
                  <a:pt x="213423" y="26487"/>
                </a:lnTo>
                <a:lnTo>
                  <a:pt x="213423" y="20303"/>
                </a:lnTo>
                <a:lnTo>
                  <a:pt x="218679" y="15663"/>
                </a:lnTo>
                <a:lnTo>
                  <a:pt x="232335" y="15627"/>
                </a:lnTo>
                <a:lnTo>
                  <a:pt x="236255" y="16308"/>
                </a:lnTo>
                <a:lnTo>
                  <a:pt x="239950" y="17690"/>
                </a:lnTo>
                <a:lnTo>
                  <a:pt x="239743" y="19566"/>
                </a:lnTo>
                <a:lnTo>
                  <a:pt x="239619" y="22310"/>
                </a:lnTo>
                <a:lnTo>
                  <a:pt x="225081" y="22320"/>
                </a:lnTo>
                <a:lnTo>
                  <a:pt x="222354" y="23447"/>
                </a:lnTo>
                <a:lnTo>
                  <a:pt x="222374" y="26175"/>
                </a:lnTo>
                <a:lnTo>
                  <a:pt x="225395" y="29981"/>
                </a:lnTo>
                <a:lnTo>
                  <a:pt x="232029" y="32693"/>
                </a:lnTo>
                <a:lnTo>
                  <a:pt x="238629" y="36509"/>
                </a:lnTo>
                <a:lnTo>
                  <a:pt x="241550" y="43627"/>
                </a:lnTo>
                <a:lnTo>
                  <a:pt x="241550" y="48893"/>
                </a:lnTo>
                <a:close/>
              </a:path>
              <a:path w="327025" h="132080">
                <a:moveTo>
                  <a:pt x="195791" y="54556"/>
                </a:moveTo>
                <a:lnTo>
                  <a:pt x="186700" y="54556"/>
                </a:lnTo>
                <a:lnTo>
                  <a:pt x="186700" y="16725"/>
                </a:lnTo>
                <a:lnTo>
                  <a:pt x="194312" y="16725"/>
                </a:lnTo>
                <a:lnTo>
                  <a:pt x="195364" y="20834"/>
                </a:lnTo>
                <a:lnTo>
                  <a:pt x="210646" y="20834"/>
                </a:lnTo>
                <a:lnTo>
                  <a:pt x="210044" y="22150"/>
                </a:lnTo>
                <a:lnTo>
                  <a:pt x="209766" y="23392"/>
                </a:lnTo>
                <a:lnTo>
                  <a:pt x="205668" y="23392"/>
                </a:lnTo>
                <a:lnTo>
                  <a:pt x="203641" y="23467"/>
                </a:lnTo>
                <a:lnTo>
                  <a:pt x="200659" y="23779"/>
                </a:lnTo>
                <a:lnTo>
                  <a:pt x="197864" y="25106"/>
                </a:lnTo>
                <a:lnTo>
                  <a:pt x="195733" y="27217"/>
                </a:lnTo>
                <a:lnTo>
                  <a:pt x="195791" y="54556"/>
                </a:lnTo>
                <a:close/>
              </a:path>
              <a:path w="327025" h="132080">
                <a:moveTo>
                  <a:pt x="239712" y="24708"/>
                </a:moveTo>
                <a:lnTo>
                  <a:pt x="236294" y="23115"/>
                </a:lnTo>
                <a:lnTo>
                  <a:pt x="232573" y="22310"/>
                </a:lnTo>
                <a:lnTo>
                  <a:pt x="239619" y="22310"/>
                </a:lnTo>
                <a:lnTo>
                  <a:pt x="239712" y="24708"/>
                </a:lnTo>
                <a:close/>
              </a:path>
              <a:path w="327025" h="132080">
                <a:moveTo>
                  <a:pt x="209428" y="24907"/>
                </a:moveTo>
                <a:lnTo>
                  <a:pt x="207675" y="23884"/>
                </a:lnTo>
                <a:lnTo>
                  <a:pt x="205668" y="23392"/>
                </a:lnTo>
                <a:lnTo>
                  <a:pt x="209766" y="23392"/>
                </a:lnTo>
                <a:lnTo>
                  <a:pt x="209428" y="24907"/>
                </a:lnTo>
                <a:close/>
              </a:path>
              <a:path w="327025" h="132080">
                <a:moveTo>
                  <a:pt x="220175" y="55409"/>
                </a:moveTo>
                <a:lnTo>
                  <a:pt x="215212" y="54253"/>
                </a:lnTo>
                <a:lnTo>
                  <a:pt x="210800" y="51867"/>
                </a:lnTo>
                <a:lnTo>
                  <a:pt x="212022" y="49746"/>
                </a:lnTo>
                <a:lnTo>
                  <a:pt x="213055" y="47530"/>
                </a:lnTo>
                <a:lnTo>
                  <a:pt x="213896" y="45230"/>
                </a:lnTo>
                <a:lnTo>
                  <a:pt x="217030" y="47615"/>
                </a:lnTo>
                <a:lnTo>
                  <a:pt x="220866" y="48893"/>
                </a:lnTo>
                <a:lnTo>
                  <a:pt x="241550" y="48893"/>
                </a:lnTo>
                <a:lnTo>
                  <a:pt x="241550" y="51943"/>
                </a:lnTo>
                <a:lnTo>
                  <a:pt x="233879" y="55211"/>
                </a:lnTo>
                <a:lnTo>
                  <a:pt x="225186" y="55211"/>
                </a:lnTo>
                <a:lnTo>
                  <a:pt x="220175" y="55409"/>
                </a:lnTo>
                <a:close/>
              </a:path>
              <a:path w="327025" h="132080">
                <a:moveTo>
                  <a:pt x="248301" y="11212"/>
                </a:moveTo>
                <a:lnTo>
                  <a:pt x="245516" y="8771"/>
                </a:lnTo>
                <a:lnTo>
                  <a:pt x="245516" y="2434"/>
                </a:lnTo>
                <a:lnTo>
                  <a:pt x="248301" y="0"/>
                </a:lnTo>
                <a:lnTo>
                  <a:pt x="251446" y="416"/>
                </a:lnTo>
                <a:lnTo>
                  <a:pt x="254696" y="416"/>
                </a:lnTo>
                <a:lnTo>
                  <a:pt x="257090" y="2567"/>
                </a:lnTo>
                <a:lnTo>
                  <a:pt x="257223" y="5617"/>
                </a:lnTo>
                <a:lnTo>
                  <a:pt x="257080" y="8647"/>
                </a:lnTo>
                <a:lnTo>
                  <a:pt x="254689" y="10795"/>
                </a:lnTo>
                <a:lnTo>
                  <a:pt x="251446" y="10795"/>
                </a:lnTo>
                <a:lnTo>
                  <a:pt x="248301" y="11212"/>
                </a:lnTo>
                <a:close/>
              </a:path>
              <a:path w="327025" h="132080">
                <a:moveTo>
                  <a:pt x="254696" y="416"/>
                </a:moveTo>
                <a:lnTo>
                  <a:pt x="251446" y="416"/>
                </a:lnTo>
                <a:lnTo>
                  <a:pt x="254486" y="227"/>
                </a:lnTo>
                <a:lnTo>
                  <a:pt x="254696" y="416"/>
                </a:lnTo>
                <a:close/>
              </a:path>
              <a:path w="327025" h="132080">
                <a:moveTo>
                  <a:pt x="254476" y="10986"/>
                </a:moveTo>
                <a:lnTo>
                  <a:pt x="251446" y="10795"/>
                </a:lnTo>
                <a:lnTo>
                  <a:pt x="254689" y="10795"/>
                </a:lnTo>
                <a:lnTo>
                  <a:pt x="254476" y="10986"/>
                </a:lnTo>
                <a:close/>
              </a:path>
              <a:path w="327025" h="132080">
                <a:moveTo>
                  <a:pt x="255972" y="54432"/>
                </a:moveTo>
                <a:lnTo>
                  <a:pt x="246881" y="54432"/>
                </a:lnTo>
                <a:lnTo>
                  <a:pt x="246881" y="16611"/>
                </a:lnTo>
                <a:lnTo>
                  <a:pt x="255972" y="16611"/>
                </a:lnTo>
                <a:lnTo>
                  <a:pt x="255972" y="54432"/>
                </a:lnTo>
                <a:close/>
              </a:path>
              <a:path w="327025" h="132080">
                <a:moveTo>
                  <a:pt x="277517" y="16591"/>
                </a:moveTo>
                <a:lnTo>
                  <a:pt x="268426" y="16591"/>
                </a:lnTo>
                <a:lnTo>
                  <a:pt x="268426" y="8051"/>
                </a:lnTo>
                <a:lnTo>
                  <a:pt x="277517" y="5483"/>
                </a:lnTo>
                <a:lnTo>
                  <a:pt x="277517" y="16591"/>
                </a:lnTo>
                <a:close/>
              </a:path>
              <a:path w="327025" h="132080">
                <a:moveTo>
                  <a:pt x="278169" y="55266"/>
                </a:moveTo>
                <a:lnTo>
                  <a:pt x="271332" y="55266"/>
                </a:lnTo>
                <a:lnTo>
                  <a:pt x="268426" y="51688"/>
                </a:lnTo>
                <a:lnTo>
                  <a:pt x="268426" y="23089"/>
                </a:lnTo>
                <a:lnTo>
                  <a:pt x="261247" y="23089"/>
                </a:lnTo>
                <a:lnTo>
                  <a:pt x="261247" y="16591"/>
                </a:lnTo>
                <a:lnTo>
                  <a:pt x="296788" y="16591"/>
                </a:lnTo>
                <a:lnTo>
                  <a:pt x="299520" y="23212"/>
                </a:lnTo>
                <a:lnTo>
                  <a:pt x="277573" y="23212"/>
                </a:lnTo>
                <a:lnTo>
                  <a:pt x="277573" y="46706"/>
                </a:lnTo>
                <a:lnTo>
                  <a:pt x="278860" y="48146"/>
                </a:lnTo>
                <a:lnTo>
                  <a:pt x="289665" y="48146"/>
                </a:lnTo>
                <a:lnTo>
                  <a:pt x="291134" y="51290"/>
                </a:lnTo>
                <a:lnTo>
                  <a:pt x="287270" y="53800"/>
                </a:lnTo>
                <a:lnTo>
                  <a:pt x="282782" y="55172"/>
                </a:lnTo>
                <a:lnTo>
                  <a:pt x="278169" y="55266"/>
                </a:lnTo>
                <a:close/>
              </a:path>
              <a:path w="327025" h="132080">
                <a:moveTo>
                  <a:pt x="317233" y="45579"/>
                </a:moveTo>
                <a:lnTo>
                  <a:pt x="309118" y="45579"/>
                </a:lnTo>
                <a:lnTo>
                  <a:pt x="312895" y="36783"/>
                </a:lnTo>
                <a:lnTo>
                  <a:pt x="316023" y="27055"/>
                </a:lnTo>
                <a:lnTo>
                  <a:pt x="318015" y="19698"/>
                </a:lnTo>
                <a:lnTo>
                  <a:pt x="318766" y="16591"/>
                </a:lnTo>
                <a:lnTo>
                  <a:pt x="326808" y="16725"/>
                </a:lnTo>
                <a:lnTo>
                  <a:pt x="324670" y="24870"/>
                </a:lnTo>
                <a:lnTo>
                  <a:pt x="318347" y="43417"/>
                </a:lnTo>
                <a:lnTo>
                  <a:pt x="317233" y="45579"/>
                </a:lnTo>
                <a:close/>
              </a:path>
              <a:path w="327025" h="132080">
                <a:moveTo>
                  <a:pt x="293699" y="76394"/>
                </a:moveTo>
                <a:lnTo>
                  <a:pt x="289430" y="70685"/>
                </a:lnTo>
                <a:lnTo>
                  <a:pt x="296315" y="67085"/>
                </a:lnTo>
                <a:lnTo>
                  <a:pt x="301721" y="61186"/>
                </a:lnTo>
                <a:lnTo>
                  <a:pt x="304713" y="54018"/>
                </a:lnTo>
                <a:lnTo>
                  <a:pt x="303216" y="50572"/>
                </a:lnTo>
                <a:lnTo>
                  <a:pt x="299561" y="42482"/>
                </a:lnTo>
                <a:lnTo>
                  <a:pt x="290773" y="23212"/>
                </a:lnTo>
                <a:lnTo>
                  <a:pt x="299520" y="23212"/>
                </a:lnTo>
                <a:lnTo>
                  <a:pt x="301207" y="27292"/>
                </a:lnTo>
                <a:lnTo>
                  <a:pt x="305232" y="36783"/>
                </a:lnTo>
                <a:lnTo>
                  <a:pt x="309118" y="45579"/>
                </a:lnTo>
                <a:lnTo>
                  <a:pt x="317233" y="45579"/>
                </a:lnTo>
                <a:lnTo>
                  <a:pt x="307978" y="63535"/>
                </a:lnTo>
                <a:lnTo>
                  <a:pt x="293699" y="76394"/>
                </a:lnTo>
                <a:close/>
              </a:path>
              <a:path w="327025" h="132080">
                <a:moveTo>
                  <a:pt x="289665" y="48146"/>
                </a:moveTo>
                <a:lnTo>
                  <a:pt x="281570" y="48146"/>
                </a:lnTo>
                <a:lnTo>
                  <a:pt x="284079" y="48013"/>
                </a:lnTo>
                <a:lnTo>
                  <a:pt x="286494" y="47218"/>
                </a:lnTo>
                <a:lnTo>
                  <a:pt x="288586" y="45836"/>
                </a:lnTo>
                <a:lnTo>
                  <a:pt x="289665" y="4814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bg object 18"/>
          <p:cNvSpPr/>
          <p:nvPr/>
        </p:nvSpPr>
        <p:spPr>
          <a:xfrm>
            <a:off x="3039120" y="3265200"/>
            <a:ext cx="42840" cy="30240"/>
          </a:xfrm>
          <a:custGeom>
            <a:avLst/>
            <a:gdLst/>
            <a:ah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9a9b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bg object 19"/>
          <p:cNvSpPr/>
          <p:nvPr/>
        </p:nvSpPr>
        <p:spPr>
          <a:xfrm>
            <a:off x="2959560" y="3261240"/>
            <a:ext cx="25200" cy="37800"/>
          </a:xfrm>
          <a:custGeom>
            <a:avLst/>
            <a:gdLst/>
            <a:ah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dd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bg object 20"/>
          <p:cNvSpPr/>
          <p:nvPr/>
        </p:nvSpPr>
        <p:spPr>
          <a:xfrm>
            <a:off x="3137400" y="3261240"/>
            <a:ext cx="25200" cy="37800"/>
          </a:xfrm>
          <a:custGeom>
            <a:avLst/>
            <a:gdLst/>
            <a:ah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dd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bg object 21"/>
          <p:cNvSpPr/>
          <p:nvPr/>
        </p:nvSpPr>
        <p:spPr>
          <a:xfrm>
            <a:off x="3299760" y="3254760"/>
            <a:ext cx="63720" cy="50400"/>
          </a:xfrm>
          <a:custGeom>
            <a:avLst/>
            <a:gdLst/>
            <a:ah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noFill/>
          <a:ln w="5060">
            <a:solidFill>
              <a:srgbClr val="9a9b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bg object 22"/>
          <p:cNvSpPr/>
          <p:nvPr/>
        </p:nvSpPr>
        <p:spPr>
          <a:xfrm>
            <a:off x="3236400" y="3261240"/>
            <a:ext cx="202680" cy="3780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dd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bg object 23"/>
          <p:cNvSpPr/>
          <p:nvPr/>
        </p:nvSpPr>
        <p:spPr>
          <a:xfrm>
            <a:off x="3602520" y="32673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9a9b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bg object 24"/>
          <p:cNvSpPr/>
          <p:nvPr/>
        </p:nvSpPr>
        <p:spPr>
          <a:xfrm>
            <a:off x="3513600" y="3261240"/>
            <a:ext cx="202680" cy="3780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dd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bg object 25"/>
          <p:cNvSpPr/>
          <p:nvPr/>
        </p:nvSpPr>
        <p:spPr>
          <a:xfrm>
            <a:off x="3589560" y="325476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7591">
            <a:solidFill>
              <a:srgbClr val="cccdd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bg object 26"/>
          <p:cNvSpPr/>
          <p:nvPr/>
        </p:nvSpPr>
        <p:spPr>
          <a:xfrm>
            <a:off x="3866760" y="3254760"/>
            <a:ext cx="50400" cy="25200"/>
          </a:xfrm>
          <a:custGeom>
            <a:avLst/>
            <a:gdLst/>
            <a:ah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noFill/>
          <a:ln w="7591">
            <a:solidFill>
              <a:srgbClr val="9a9b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bg object 27"/>
          <p:cNvSpPr/>
          <p:nvPr/>
        </p:nvSpPr>
        <p:spPr>
          <a:xfrm>
            <a:off x="3790440" y="3261240"/>
            <a:ext cx="202680" cy="3780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dd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bg object 28"/>
          <p:cNvSpPr/>
          <p:nvPr/>
        </p:nvSpPr>
        <p:spPr>
          <a:xfrm>
            <a:off x="3866760" y="3292920"/>
            <a:ext cx="50400" cy="12240"/>
          </a:xfrm>
          <a:custGeom>
            <a:avLst/>
            <a:gdLst/>
            <a:ah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noFill/>
          <a:ln w="7591">
            <a:solidFill>
              <a:srgbClr val="cccdd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bg object 29"/>
          <p:cNvSpPr/>
          <p:nvPr/>
        </p:nvSpPr>
        <p:spPr>
          <a:xfrm>
            <a:off x="4143600" y="325476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7591">
            <a:solidFill>
              <a:srgbClr val="9a9b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bg object 30"/>
          <p:cNvSpPr/>
          <p:nvPr/>
        </p:nvSpPr>
        <p:spPr>
          <a:xfrm>
            <a:off x="4451040" y="3285360"/>
            <a:ext cx="19800" cy="19800"/>
          </a:xfrm>
          <a:custGeom>
            <a:avLst/>
            <a:gdLst/>
            <a:ah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9a9b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bg object 31"/>
          <p:cNvSpPr/>
          <p:nvPr/>
        </p:nvSpPr>
        <p:spPr>
          <a:xfrm>
            <a:off x="4424040" y="3258720"/>
            <a:ext cx="30240" cy="30240"/>
          </a:xfrm>
          <a:custGeom>
            <a:avLst/>
            <a:gdLst/>
            <a:ah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9a9b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bg object 32"/>
          <p:cNvSpPr/>
          <p:nvPr/>
        </p:nvSpPr>
        <p:spPr>
          <a:xfrm>
            <a:off x="4329000" y="3254760"/>
            <a:ext cx="233280" cy="50400"/>
          </a:xfrm>
          <a:custGeom>
            <a:avLst/>
            <a:gdLst/>
            <a:ah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noFill/>
          <a:ln w="5060">
            <a:solidFill>
              <a:srgbClr val="9a9b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428480" y="734760"/>
            <a:ext cx="1752480" cy="57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Calibri"/>
              </a:rPr>
              <a:t>C</a:t>
            </a:r>
            <a:r>
              <a:rPr b="0" lang="en-US" sz="1400" spc="-1" strike="noStrike">
                <a:latin typeface="Calibri"/>
              </a:rPr>
              <a:t>l</a:t>
            </a:r>
            <a:r>
              <a:rPr b="0" lang="en-US" sz="1400" spc="-1" strike="noStrike">
                <a:latin typeface="Calibri"/>
              </a:rPr>
              <a:t>i</a:t>
            </a:r>
            <a:r>
              <a:rPr b="0" lang="en-US" sz="1400" spc="-1" strike="noStrike">
                <a:latin typeface="Calibri"/>
              </a:rPr>
              <a:t>c</a:t>
            </a:r>
            <a:r>
              <a:rPr b="0" lang="en-US" sz="1400" spc="-1" strike="noStrike">
                <a:latin typeface="Calibri"/>
              </a:rPr>
              <a:t>k</a:t>
            </a:r>
            <a:r>
              <a:rPr b="0" lang="en-US" sz="1400" spc="-1" strike="noStrike">
                <a:latin typeface="Calibri"/>
              </a:rPr>
              <a:t> </a:t>
            </a:r>
            <a:r>
              <a:rPr b="0" lang="en-US" sz="1400" spc="-1" strike="noStrike">
                <a:latin typeface="Calibri"/>
              </a:rPr>
              <a:t>t</a:t>
            </a:r>
            <a:r>
              <a:rPr b="0" lang="en-US" sz="1400" spc="-1" strike="noStrike">
                <a:latin typeface="Calibri"/>
              </a:rPr>
              <a:t>o</a:t>
            </a:r>
            <a:r>
              <a:rPr b="0" lang="en-US" sz="1400" spc="-1" strike="noStrike">
                <a:latin typeface="Calibri"/>
              </a:rPr>
              <a:t> </a:t>
            </a:r>
            <a:r>
              <a:rPr b="0" lang="en-US" sz="1400" spc="-1" strike="noStrike">
                <a:latin typeface="Calibri"/>
              </a:rPr>
              <a:t>e</a:t>
            </a:r>
            <a:r>
              <a:rPr b="0" lang="en-US" sz="1400" spc="-1" strike="noStrike">
                <a:latin typeface="Calibri"/>
              </a:rPr>
              <a:t>d</a:t>
            </a:r>
            <a:r>
              <a:rPr b="0" lang="en-US" sz="1400" spc="-1" strike="noStrike">
                <a:latin typeface="Calibri"/>
              </a:rPr>
              <a:t>i</a:t>
            </a:r>
            <a:r>
              <a:rPr b="0" lang="en-US" sz="1400" spc="-1" strike="noStrike">
                <a:latin typeface="Calibri"/>
              </a:rPr>
              <a:t>t</a:t>
            </a:r>
            <a:r>
              <a:rPr b="0" lang="en-US" sz="1400" spc="-1" strike="noStrike">
                <a:latin typeface="Calibri"/>
              </a:rPr>
              <a:t> </a:t>
            </a:r>
            <a:r>
              <a:rPr b="0" lang="en-US" sz="1400" spc="-1" strike="noStrike">
                <a:latin typeface="Calibri"/>
              </a:rPr>
              <a:t>t</a:t>
            </a:r>
            <a:r>
              <a:rPr b="0" lang="en-US" sz="1400" spc="-1" strike="noStrike">
                <a:latin typeface="Calibri"/>
              </a:rPr>
              <a:t>h</a:t>
            </a:r>
            <a:r>
              <a:rPr b="0" lang="en-US" sz="1400" spc="-1" strike="noStrike">
                <a:latin typeface="Calibri"/>
              </a:rPr>
              <a:t>e</a:t>
            </a:r>
            <a:r>
              <a:rPr b="0" lang="en-US" sz="1400" spc="-1" strike="noStrike">
                <a:latin typeface="Calibri"/>
              </a:rPr>
              <a:t> </a:t>
            </a:r>
            <a:r>
              <a:rPr b="0" lang="en-US" sz="1400" spc="-1" strike="noStrike">
                <a:latin typeface="Calibri"/>
              </a:rPr>
              <a:t>t</a:t>
            </a:r>
            <a:r>
              <a:rPr b="0" lang="en-US" sz="1400" spc="-1" strike="noStrike">
                <a:latin typeface="Calibri"/>
              </a:rPr>
              <a:t>i</a:t>
            </a:r>
            <a:r>
              <a:rPr b="0" lang="en-US" sz="1400" spc="-1" strike="noStrike">
                <a:latin typeface="Calibri"/>
              </a:rPr>
              <a:t>t</a:t>
            </a:r>
            <a:r>
              <a:rPr b="0" lang="en-US" sz="1400" spc="-1" strike="noStrike">
                <a:latin typeface="Calibri"/>
              </a:rPr>
              <a:t>l</a:t>
            </a:r>
            <a:r>
              <a:rPr b="0" lang="en-US" sz="1400" spc="-1" strike="noStrike">
                <a:latin typeface="Calibri"/>
              </a:rPr>
              <a:t>e</a:t>
            </a:r>
            <a:r>
              <a:rPr b="0" lang="en-US" sz="1400" spc="-1" strike="noStrike">
                <a:latin typeface="Calibri"/>
              </a:rPr>
              <a:t> </a:t>
            </a:r>
            <a:r>
              <a:rPr b="0" lang="en-US" sz="1400" spc="-1" strike="noStrike">
                <a:latin typeface="Calibri"/>
              </a:rPr>
              <a:t>t</a:t>
            </a:r>
            <a:r>
              <a:rPr b="0" lang="en-US" sz="1400" spc="-1" strike="noStrike">
                <a:latin typeface="Calibri"/>
              </a:rPr>
              <a:t>e</a:t>
            </a:r>
            <a:r>
              <a:rPr b="0" lang="en-US" sz="1400" spc="-1" strike="noStrike">
                <a:latin typeface="Calibri"/>
              </a:rPr>
              <a:t>x</a:t>
            </a:r>
            <a:r>
              <a:rPr b="0" lang="en-US" sz="1400" spc="-1" strike="noStrike">
                <a:latin typeface="Calibri"/>
              </a:rPr>
              <a:t>t</a:t>
            </a:r>
            <a:r>
              <a:rPr b="0" lang="en-US" sz="1400" spc="-1" strike="noStrike">
                <a:latin typeface="Calibri"/>
              </a:rPr>
              <a:t> </a:t>
            </a:r>
            <a:r>
              <a:rPr b="0" lang="en-US" sz="1400" spc="-1" strike="noStrike">
                <a:latin typeface="Calibri"/>
              </a:rPr>
              <a:t>f</a:t>
            </a:r>
            <a:r>
              <a:rPr b="0" lang="en-US" sz="1400" spc="-1" strike="noStrike">
                <a:latin typeface="Calibri"/>
              </a:rPr>
              <a:t>o</a:t>
            </a:r>
            <a:r>
              <a:rPr b="0" lang="en-US" sz="1400" spc="-1" strike="noStrike">
                <a:latin typeface="Calibri"/>
              </a:rPr>
              <a:t>r</a:t>
            </a:r>
            <a:r>
              <a:rPr b="0" lang="en-US" sz="1400" spc="-1" strike="noStrike">
                <a:latin typeface="Calibri"/>
              </a:rPr>
              <a:t>m</a:t>
            </a:r>
            <a:r>
              <a:rPr b="0" lang="en-US" sz="1400" spc="-1" strike="noStrike">
                <a:latin typeface="Calibri"/>
              </a:rPr>
              <a:t>a</a:t>
            </a:r>
            <a:r>
              <a:rPr b="0" lang="en-US" sz="1400" spc="-1" strike="noStrike">
                <a:latin typeface="Calibri"/>
              </a:rPr>
              <a:t>t</a:t>
            </a:r>
            <a:endParaRPr b="0" lang="en-US" sz="1400" spc="-1" strike="noStrike"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ftr" idx="1"/>
          </p:nvPr>
        </p:nvSpPr>
        <p:spPr>
          <a:xfrm>
            <a:off x="3407040" y="3339000"/>
            <a:ext cx="603000" cy="1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ct val="100000"/>
              </a:lnSpc>
              <a:spcBef>
                <a:spcPts val="65"/>
              </a:spcBef>
              <a:buNone/>
              <a:defRPr b="0" lang="en-US" sz="600" spc="-1" strike="noStrike">
                <a:solidFill>
                  <a:srgbClr val="04064c"/>
                </a:solidFill>
                <a:latin typeface="Georgia"/>
              </a:defRPr>
            </a:lvl1pPr>
          </a:lstStyle>
          <a:p>
            <a:pPr marL="12600">
              <a:lnSpc>
                <a:spcPct val="100000"/>
              </a:lnSpc>
              <a:spcBef>
                <a:spcPts val="65"/>
              </a:spcBef>
              <a:buNone/>
            </a:pPr>
            <a:r>
              <a:rPr b="0" lang="en-US" sz="600" spc="-1" strike="noStrike">
                <a:solidFill>
                  <a:srgbClr val="04064c"/>
                </a:solidFill>
                <a:latin typeface="Georgia"/>
              </a:rPr>
              <a:t>&lt;footer&gt;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2"/>
          </p:nvPr>
        </p:nvSpPr>
        <p:spPr>
          <a:xfrm>
            <a:off x="108720" y="3339000"/>
            <a:ext cx="1319040" cy="1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ct val="100000"/>
              </a:lnSpc>
              <a:spcBef>
                <a:spcPts val="65"/>
              </a:spcBef>
              <a:buNone/>
              <a:defRPr b="0" lang="en-US" sz="600" spc="-1" strike="noStrike">
                <a:solidFill>
                  <a:srgbClr val="04064c"/>
                </a:solidFill>
                <a:latin typeface="Georgia"/>
              </a:defRPr>
            </a:lvl1pPr>
          </a:lstStyle>
          <a:p>
            <a:pPr marL="12600">
              <a:lnSpc>
                <a:spcPct val="100000"/>
              </a:lnSpc>
              <a:spcBef>
                <a:spcPts val="65"/>
              </a:spcBef>
              <a:buNone/>
            </a:pPr>
            <a:r>
              <a:rPr b="0" lang="en-US" sz="600" spc="-1" strike="noStrike">
                <a:solidFill>
                  <a:srgbClr val="04064c"/>
                </a:solidFill>
                <a:latin typeface="Georgia"/>
              </a:rPr>
              <a:t>&lt;date/time&gt;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3"/>
          </p:nvPr>
        </p:nvSpPr>
        <p:spPr>
          <a:xfrm>
            <a:off x="4241520" y="3339000"/>
            <a:ext cx="351360" cy="1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84600">
              <a:lnSpc>
                <a:spcPct val="100000"/>
              </a:lnSpc>
              <a:spcBef>
                <a:spcPts val="65"/>
              </a:spcBef>
              <a:buNone/>
              <a:defRPr b="0" lang="en-US" sz="600" spc="43" strike="noStrike">
                <a:solidFill>
                  <a:srgbClr val="04064c"/>
                </a:solidFill>
                <a:latin typeface="Georgia"/>
              </a:defRPr>
            </a:lvl1pPr>
          </a:lstStyle>
          <a:p>
            <a:pPr marL="84600">
              <a:lnSpc>
                <a:spcPct val="100000"/>
              </a:lnSpc>
              <a:spcBef>
                <a:spcPts val="65"/>
              </a:spcBef>
              <a:buNone/>
            </a:pPr>
            <a:fld id="{110742AC-0C90-4461-9C60-9A87CEDBDF53}" type="slidenum">
              <a:rPr b="0" lang="en-US" sz="600" spc="43" strike="noStrike">
                <a:solidFill>
                  <a:srgbClr val="04064c"/>
                </a:solidFill>
                <a:latin typeface="Georgia"/>
              </a:rPr>
              <a:t>&lt;number&gt;</a:t>
            </a:fld>
            <a:r>
              <a:rPr b="0" lang="en-US" sz="600" spc="-26" strike="noStrike">
                <a:solidFill>
                  <a:srgbClr val="04064c"/>
                </a:solidFill>
                <a:latin typeface="Georgia"/>
              </a:rPr>
              <a:t> </a:t>
            </a:r>
            <a:r>
              <a:rPr b="0" lang="en-US" sz="600" spc="77" strike="noStrike">
                <a:solidFill>
                  <a:srgbClr val="04064c"/>
                </a:solidFill>
                <a:latin typeface="Georgia"/>
              </a:rPr>
              <a:t>/</a:t>
            </a:r>
            <a:r>
              <a:rPr b="0" lang="en-US" sz="600" spc="-26" strike="noStrike">
                <a:solidFill>
                  <a:srgbClr val="04064c"/>
                </a:solidFill>
                <a:latin typeface="Georgia"/>
              </a:rPr>
              <a:t> </a:t>
            </a:r>
            <a:r>
              <a:rPr b="0" lang="en-US" sz="600" spc="63" strike="noStrike">
                <a:solidFill>
                  <a:srgbClr val="04064c"/>
                </a:solidFill>
                <a:latin typeface="Georgia"/>
              </a:rPr>
              <a:t>12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Click to edit the outline text format</a:t>
            </a:r>
            <a:endParaRPr b="0" lang="en-US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Second Outline Level</a:t>
            </a:r>
            <a:endParaRPr b="0" lang="en-US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Third Outline Level</a:t>
            </a:r>
            <a:endParaRPr b="0" lang="en-US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Fourth Outline Level</a:t>
            </a:r>
            <a:endParaRPr b="0" lang="en-US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Fifth Outline Level</a:t>
            </a:r>
            <a:endParaRPr b="0" lang="en-US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Sixth Outline Level</a:t>
            </a:r>
            <a:endParaRPr b="0" lang="en-US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Seventh Outline Level</a:t>
            </a:r>
            <a:endParaRPr b="0" lang="en-US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bg object 16"/>
          <p:cNvSpPr/>
          <p:nvPr/>
        </p:nvSpPr>
        <p:spPr>
          <a:xfrm>
            <a:off x="4359600" y="2844360"/>
            <a:ext cx="97920" cy="190080"/>
          </a:xfrm>
          <a:custGeom>
            <a:avLst/>
            <a:gdLst/>
            <a:ahLst/>
            <a:rect l="l" t="t" r="r" b="b"/>
            <a:pathLst>
              <a:path w="98425" h="190500">
                <a:moveTo>
                  <a:pt x="86677" y="11569"/>
                </a:moveTo>
                <a:lnTo>
                  <a:pt x="11506" y="11569"/>
                </a:lnTo>
                <a:lnTo>
                  <a:pt x="11506" y="40474"/>
                </a:lnTo>
                <a:lnTo>
                  <a:pt x="28867" y="40474"/>
                </a:lnTo>
                <a:lnTo>
                  <a:pt x="28917" y="150355"/>
                </a:lnTo>
                <a:lnTo>
                  <a:pt x="11506" y="150355"/>
                </a:lnTo>
                <a:lnTo>
                  <a:pt x="11506" y="179260"/>
                </a:lnTo>
                <a:lnTo>
                  <a:pt x="86677" y="179260"/>
                </a:lnTo>
                <a:lnTo>
                  <a:pt x="86677" y="150355"/>
                </a:lnTo>
                <a:lnTo>
                  <a:pt x="69329" y="150355"/>
                </a:lnTo>
                <a:lnTo>
                  <a:pt x="69329" y="40474"/>
                </a:lnTo>
                <a:lnTo>
                  <a:pt x="86677" y="40474"/>
                </a:lnTo>
                <a:lnTo>
                  <a:pt x="86677" y="11569"/>
                </a:lnTo>
                <a:close/>
              </a:path>
              <a:path w="98425" h="190500">
                <a:moveTo>
                  <a:pt x="98183" y="0"/>
                </a:moveTo>
                <a:lnTo>
                  <a:pt x="92456" y="0"/>
                </a:lnTo>
                <a:lnTo>
                  <a:pt x="92456" y="6350"/>
                </a:lnTo>
                <a:lnTo>
                  <a:pt x="92456" y="45720"/>
                </a:lnTo>
                <a:lnTo>
                  <a:pt x="75120" y="45720"/>
                </a:lnTo>
                <a:lnTo>
                  <a:pt x="75120" y="52070"/>
                </a:lnTo>
                <a:lnTo>
                  <a:pt x="75120" y="138430"/>
                </a:lnTo>
                <a:lnTo>
                  <a:pt x="75120" y="144780"/>
                </a:lnTo>
                <a:lnTo>
                  <a:pt x="92456" y="144780"/>
                </a:lnTo>
                <a:lnTo>
                  <a:pt x="92456" y="185420"/>
                </a:lnTo>
                <a:lnTo>
                  <a:pt x="5740" y="185420"/>
                </a:lnTo>
                <a:lnTo>
                  <a:pt x="5740" y="144780"/>
                </a:lnTo>
                <a:lnTo>
                  <a:pt x="23088" y="144780"/>
                </a:lnTo>
                <a:lnTo>
                  <a:pt x="23088" y="138430"/>
                </a:lnTo>
                <a:lnTo>
                  <a:pt x="23088" y="52070"/>
                </a:lnTo>
                <a:lnTo>
                  <a:pt x="23088" y="45720"/>
                </a:lnTo>
                <a:lnTo>
                  <a:pt x="5740" y="45720"/>
                </a:lnTo>
                <a:lnTo>
                  <a:pt x="5740" y="6350"/>
                </a:lnTo>
                <a:lnTo>
                  <a:pt x="92456" y="6350"/>
                </a:lnTo>
                <a:lnTo>
                  <a:pt x="92456" y="0"/>
                </a:lnTo>
                <a:lnTo>
                  <a:pt x="0" y="0"/>
                </a:lnTo>
                <a:lnTo>
                  <a:pt x="0" y="6350"/>
                </a:lnTo>
                <a:lnTo>
                  <a:pt x="0" y="45720"/>
                </a:lnTo>
                <a:lnTo>
                  <a:pt x="0" y="52070"/>
                </a:lnTo>
                <a:lnTo>
                  <a:pt x="17360" y="52070"/>
                </a:lnTo>
                <a:lnTo>
                  <a:pt x="17360" y="138430"/>
                </a:lnTo>
                <a:lnTo>
                  <a:pt x="0" y="138430"/>
                </a:lnTo>
                <a:lnTo>
                  <a:pt x="0" y="144780"/>
                </a:lnTo>
                <a:lnTo>
                  <a:pt x="0" y="185420"/>
                </a:lnTo>
                <a:lnTo>
                  <a:pt x="0" y="190500"/>
                </a:lnTo>
                <a:lnTo>
                  <a:pt x="98183" y="190500"/>
                </a:lnTo>
                <a:lnTo>
                  <a:pt x="98183" y="185420"/>
                </a:lnTo>
                <a:lnTo>
                  <a:pt x="98183" y="144780"/>
                </a:lnTo>
                <a:lnTo>
                  <a:pt x="98183" y="138430"/>
                </a:lnTo>
                <a:lnTo>
                  <a:pt x="80835" y="138430"/>
                </a:lnTo>
                <a:lnTo>
                  <a:pt x="80835" y="52070"/>
                </a:lnTo>
                <a:lnTo>
                  <a:pt x="98183" y="52070"/>
                </a:lnTo>
                <a:lnTo>
                  <a:pt x="98183" y="45720"/>
                </a:lnTo>
                <a:lnTo>
                  <a:pt x="98183" y="6350"/>
                </a:lnTo>
                <a:lnTo>
                  <a:pt x="98183" y="0"/>
                </a:lnTo>
                <a:close/>
              </a:path>
            </a:pathLst>
          </a:custGeom>
          <a:solidFill>
            <a:srgbClr val="f0b3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bg object 17"/>
          <p:cNvSpPr/>
          <p:nvPr/>
        </p:nvSpPr>
        <p:spPr>
          <a:xfrm>
            <a:off x="4245120" y="3072960"/>
            <a:ext cx="326520" cy="131760"/>
          </a:xfrm>
          <a:custGeom>
            <a:avLst/>
            <a:gdLst/>
            <a:ahLst/>
            <a:rect l="l" t="t" r="r" b="b"/>
            <a:pathLst>
              <a:path w="327025" h="132080">
                <a:moveTo>
                  <a:pt x="88402" y="98724"/>
                </a:moveTo>
                <a:lnTo>
                  <a:pt x="71478" y="98724"/>
                </a:lnTo>
                <a:lnTo>
                  <a:pt x="72947" y="93725"/>
                </a:lnTo>
                <a:lnTo>
                  <a:pt x="77056" y="93725"/>
                </a:lnTo>
                <a:lnTo>
                  <a:pt x="77633" y="90855"/>
                </a:lnTo>
                <a:lnTo>
                  <a:pt x="78392" y="85097"/>
                </a:lnTo>
                <a:lnTo>
                  <a:pt x="83364" y="80835"/>
                </a:lnTo>
                <a:lnTo>
                  <a:pt x="89168" y="80978"/>
                </a:lnTo>
                <a:lnTo>
                  <a:pt x="91664" y="80978"/>
                </a:lnTo>
                <a:lnTo>
                  <a:pt x="93893" y="81575"/>
                </a:lnTo>
                <a:lnTo>
                  <a:pt x="95949" y="82797"/>
                </a:lnTo>
                <a:lnTo>
                  <a:pt x="94039" y="86310"/>
                </a:lnTo>
                <a:lnTo>
                  <a:pt x="87000" y="86329"/>
                </a:lnTo>
                <a:lnTo>
                  <a:pt x="85000" y="87759"/>
                </a:lnTo>
                <a:lnTo>
                  <a:pt x="83837" y="93687"/>
                </a:lnTo>
                <a:lnTo>
                  <a:pt x="90334" y="93687"/>
                </a:lnTo>
                <a:lnTo>
                  <a:pt x="88402" y="98724"/>
                </a:lnTo>
                <a:close/>
              </a:path>
              <a:path w="327025" h="132080">
                <a:moveTo>
                  <a:pt x="91664" y="80978"/>
                </a:moveTo>
                <a:lnTo>
                  <a:pt x="89168" y="80978"/>
                </a:lnTo>
                <a:lnTo>
                  <a:pt x="91556" y="80949"/>
                </a:lnTo>
                <a:close/>
              </a:path>
              <a:path w="327025" h="132080">
                <a:moveTo>
                  <a:pt x="93401" y="87483"/>
                </a:moveTo>
                <a:lnTo>
                  <a:pt x="92208" y="86717"/>
                </a:lnTo>
                <a:lnTo>
                  <a:pt x="90816" y="86310"/>
                </a:lnTo>
                <a:lnTo>
                  <a:pt x="94039" y="86310"/>
                </a:lnTo>
                <a:lnTo>
                  <a:pt x="93401" y="87483"/>
                </a:lnTo>
                <a:close/>
              </a:path>
              <a:path w="327025" h="132080">
                <a:moveTo>
                  <a:pt x="62589" y="93110"/>
                </a:moveTo>
                <a:lnTo>
                  <a:pt x="58893" y="93110"/>
                </a:lnTo>
                <a:lnTo>
                  <a:pt x="61999" y="92892"/>
                </a:lnTo>
                <a:lnTo>
                  <a:pt x="62589" y="93110"/>
                </a:lnTo>
                <a:close/>
              </a:path>
              <a:path w="327025" h="132080">
                <a:moveTo>
                  <a:pt x="52369" y="119918"/>
                </a:moveTo>
                <a:lnTo>
                  <a:pt x="49385" y="118849"/>
                </a:lnTo>
                <a:lnTo>
                  <a:pt x="47130" y="116793"/>
                </a:lnTo>
                <a:lnTo>
                  <a:pt x="45104" y="114538"/>
                </a:lnTo>
                <a:lnTo>
                  <a:pt x="44133" y="111850"/>
                </a:lnTo>
                <a:lnTo>
                  <a:pt x="44154" y="104179"/>
                </a:lnTo>
                <a:lnTo>
                  <a:pt x="45683" y="100324"/>
                </a:lnTo>
                <a:lnTo>
                  <a:pt x="48600" y="97323"/>
                </a:lnTo>
                <a:lnTo>
                  <a:pt x="51317" y="94576"/>
                </a:lnTo>
                <a:lnTo>
                  <a:pt x="55029" y="93052"/>
                </a:lnTo>
                <a:lnTo>
                  <a:pt x="58893" y="93110"/>
                </a:lnTo>
                <a:lnTo>
                  <a:pt x="62589" y="93110"/>
                </a:lnTo>
                <a:lnTo>
                  <a:pt x="65048" y="94019"/>
                </a:lnTo>
                <a:lnTo>
                  <a:pt x="67274" y="96196"/>
                </a:lnTo>
                <a:lnTo>
                  <a:pt x="68974" y="98118"/>
                </a:lnTo>
                <a:lnTo>
                  <a:pt x="59727" y="98118"/>
                </a:lnTo>
                <a:lnTo>
                  <a:pt x="58306" y="98174"/>
                </a:lnTo>
                <a:lnTo>
                  <a:pt x="50626" y="105551"/>
                </a:lnTo>
                <a:lnTo>
                  <a:pt x="50718" y="110400"/>
                </a:lnTo>
                <a:lnTo>
                  <a:pt x="51203" y="111850"/>
                </a:lnTo>
                <a:lnTo>
                  <a:pt x="52292" y="113147"/>
                </a:lnTo>
                <a:lnTo>
                  <a:pt x="53315" y="114094"/>
                </a:lnTo>
                <a:lnTo>
                  <a:pt x="54680" y="114606"/>
                </a:lnTo>
                <a:lnTo>
                  <a:pt x="66751" y="114606"/>
                </a:lnTo>
                <a:lnTo>
                  <a:pt x="65114" y="116121"/>
                </a:lnTo>
                <a:lnTo>
                  <a:pt x="62445" y="118497"/>
                </a:lnTo>
                <a:lnTo>
                  <a:pt x="59085" y="119758"/>
                </a:lnTo>
                <a:lnTo>
                  <a:pt x="55417" y="119758"/>
                </a:lnTo>
                <a:lnTo>
                  <a:pt x="52369" y="119918"/>
                </a:lnTo>
                <a:close/>
              </a:path>
              <a:path w="327025" h="132080">
                <a:moveTo>
                  <a:pt x="66793" y="114567"/>
                </a:moveTo>
                <a:lnTo>
                  <a:pt x="57746" y="114567"/>
                </a:lnTo>
                <a:lnTo>
                  <a:pt x="59366" y="113915"/>
                </a:lnTo>
                <a:lnTo>
                  <a:pt x="60568" y="112739"/>
                </a:lnTo>
                <a:lnTo>
                  <a:pt x="62663" y="110400"/>
                </a:lnTo>
                <a:lnTo>
                  <a:pt x="63645" y="107698"/>
                </a:lnTo>
                <a:lnTo>
                  <a:pt x="59727" y="98118"/>
                </a:lnTo>
                <a:lnTo>
                  <a:pt x="68974" y="98118"/>
                </a:lnTo>
                <a:lnTo>
                  <a:pt x="69216" y="98392"/>
                </a:lnTo>
                <a:lnTo>
                  <a:pt x="70229" y="101253"/>
                </a:lnTo>
                <a:lnTo>
                  <a:pt x="70256" y="108696"/>
                </a:lnTo>
                <a:lnTo>
                  <a:pt x="68430" y="113052"/>
                </a:lnTo>
                <a:lnTo>
                  <a:pt x="66793" y="114567"/>
                </a:lnTo>
                <a:close/>
              </a:path>
              <a:path w="327025" h="132080">
                <a:moveTo>
                  <a:pt x="69727" y="131452"/>
                </a:moveTo>
                <a:lnTo>
                  <a:pt x="65788" y="127438"/>
                </a:lnTo>
                <a:lnTo>
                  <a:pt x="70602" y="121670"/>
                </a:lnTo>
                <a:lnTo>
                  <a:pt x="73393" y="115218"/>
                </a:lnTo>
                <a:lnTo>
                  <a:pt x="75026" y="107804"/>
                </a:lnTo>
                <a:lnTo>
                  <a:pt x="76460" y="98724"/>
                </a:lnTo>
                <a:lnTo>
                  <a:pt x="82947" y="98724"/>
                </a:lnTo>
                <a:lnTo>
                  <a:pt x="81500" y="107804"/>
                </a:lnTo>
                <a:lnTo>
                  <a:pt x="79405" y="116545"/>
                </a:lnTo>
                <a:lnTo>
                  <a:pt x="75777" y="124557"/>
                </a:lnTo>
                <a:lnTo>
                  <a:pt x="69727" y="131452"/>
                </a:lnTo>
                <a:close/>
              </a:path>
              <a:path w="327025" h="132080">
                <a:moveTo>
                  <a:pt x="66751" y="114606"/>
                </a:moveTo>
                <a:lnTo>
                  <a:pt x="54680" y="114606"/>
                </a:lnTo>
                <a:lnTo>
                  <a:pt x="56071" y="114558"/>
                </a:lnTo>
                <a:lnTo>
                  <a:pt x="66793" y="114567"/>
                </a:lnTo>
                <a:close/>
              </a:path>
              <a:path w="327025" h="132080">
                <a:moveTo>
                  <a:pt x="58988" y="119794"/>
                </a:moveTo>
                <a:lnTo>
                  <a:pt x="55417" y="119758"/>
                </a:lnTo>
                <a:lnTo>
                  <a:pt x="59085" y="119758"/>
                </a:lnTo>
                <a:close/>
              </a:path>
              <a:path w="327025" h="132080">
                <a:moveTo>
                  <a:pt x="114766" y="119018"/>
                </a:moveTo>
                <a:lnTo>
                  <a:pt x="105059" y="119018"/>
                </a:lnTo>
                <a:lnTo>
                  <a:pt x="105059" y="64813"/>
                </a:lnTo>
                <a:lnTo>
                  <a:pt x="114766" y="64813"/>
                </a:lnTo>
                <a:lnTo>
                  <a:pt x="114766" y="119018"/>
                </a:lnTo>
                <a:close/>
              </a:path>
              <a:path w="327025" h="132080">
                <a:moveTo>
                  <a:pt x="156963" y="80702"/>
                </a:moveTo>
                <a:lnTo>
                  <a:pt x="147843" y="80702"/>
                </a:lnTo>
                <a:lnTo>
                  <a:pt x="147872" y="64728"/>
                </a:lnTo>
                <a:lnTo>
                  <a:pt x="156963" y="64728"/>
                </a:lnTo>
                <a:lnTo>
                  <a:pt x="156963" y="80702"/>
                </a:lnTo>
                <a:close/>
              </a:path>
              <a:path w="327025" h="132080">
                <a:moveTo>
                  <a:pt x="147029" y="119976"/>
                </a:moveTo>
                <a:lnTo>
                  <a:pt x="119644" y="100467"/>
                </a:lnTo>
                <a:lnTo>
                  <a:pt x="121336" y="92332"/>
                </a:lnTo>
                <a:lnTo>
                  <a:pt x="126027" y="85920"/>
                </a:lnTo>
                <a:lnTo>
                  <a:pt x="133134" y="81718"/>
                </a:lnTo>
                <a:lnTo>
                  <a:pt x="142076" y="80210"/>
                </a:lnTo>
                <a:lnTo>
                  <a:pt x="144008" y="80220"/>
                </a:lnTo>
                <a:lnTo>
                  <a:pt x="145930" y="80392"/>
                </a:lnTo>
                <a:lnTo>
                  <a:pt x="147843" y="80702"/>
                </a:lnTo>
                <a:lnTo>
                  <a:pt x="156963" y="80702"/>
                </a:lnTo>
                <a:lnTo>
                  <a:pt x="156963" y="87049"/>
                </a:lnTo>
                <a:lnTo>
                  <a:pt x="144255" y="87049"/>
                </a:lnTo>
                <a:lnTo>
                  <a:pt x="142418" y="87105"/>
                </a:lnTo>
                <a:lnTo>
                  <a:pt x="134691" y="87105"/>
                </a:lnTo>
                <a:lnTo>
                  <a:pt x="128762" y="92002"/>
                </a:lnTo>
                <a:lnTo>
                  <a:pt x="128762" y="107399"/>
                </a:lnTo>
                <a:lnTo>
                  <a:pt x="133678" y="112853"/>
                </a:lnTo>
                <a:lnTo>
                  <a:pt x="156963" y="112863"/>
                </a:lnTo>
                <a:lnTo>
                  <a:pt x="156963" y="116832"/>
                </a:lnTo>
                <a:lnTo>
                  <a:pt x="152209" y="118953"/>
                </a:lnTo>
                <a:lnTo>
                  <a:pt x="147029" y="119976"/>
                </a:lnTo>
                <a:close/>
              </a:path>
              <a:path w="327025" h="132080">
                <a:moveTo>
                  <a:pt x="156963" y="112863"/>
                </a:moveTo>
                <a:lnTo>
                  <a:pt x="144483" y="112863"/>
                </a:lnTo>
                <a:lnTo>
                  <a:pt x="146187" y="112616"/>
                </a:lnTo>
                <a:lnTo>
                  <a:pt x="147843" y="112143"/>
                </a:lnTo>
                <a:lnTo>
                  <a:pt x="147872" y="87720"/>
                </a:lnTo>
                <a:lnTo>
                  <a:pt x="146093" y="87257"/>
                </a:lnTo>
                <a:lnTo>
                  <a:pt x="144255" y="87049"/>
                </a:lnTo>
                <a:lnTo>
                  <a:pt x="156963" y="87049"/>
                </a:lnTo>
                <a:lnTo>
                  <a:pt x="156963" y="112863"/>
                </a:lnTo>
                <a:close/>
              </a:path>
              <a:path w="327025" h="132080">
                <a:moveTo>
                  <a:pt x="167002" y="90011"/>
                </a:moveTo>
                <a:lnTo>
                  <a:pt x="163953" y="84557"/>
                </a:lnTo>
                <a:lnTo>
                  <a:pt x="168622" y="81565"/>
                </a:lnTo>
                <a:lnTo>
                  <a:pt x="174094" y="80060"/>
                </a:lnTo>
                <a:lnTo>
                  <a:pt x="179645" y="80210"/>
                </a:lnTo>
                <a:lnTo>
                  <a:pt x="189095" y="80210"/>
                </a:lnTo>
                <a:lnTo>
                  <a:pt x="195335" y="83837"/>
                </a:lnTo>
                <a:lnTo>
                  <a:pt x="195335" y="86945"/>
                </a:lnTo>
                <a:lnTo>
                  <a:pt x="173972" y="86945"/>
                </a:lnTo>
                <a:lnTo>
                  <a:pt x="170241" y="88004"/>
                </a:lnTo>
                <a:lnTo>
                  <a:pt x="167002" y="90011"/>
                </a:lnTo>
                <a:close/>
              </a:path>
              <a:path w="327025" h="132080">
                <a:moveTo>
                  <a:pt x="178935" y="120097"/>
                </a:moveTo>
                <a:lnTo>
                  <a:pt x="174455" y="119976"/>
                </a:lnTo>
                <a:lnTo>
                  <a:pt x="167182" y="119976"/>
                </a:lnTo>
                <a:lnTo>
                  <a:pt x="161245" y="115430"/>
                </a:lnTo>
                <a:lnTo>
                  <a:pt x="161245" y="100305"/>
                </a:lnTo>
                <a:lnTo>
                  <a:pt x="167618" y="95978"/>
                </a:lnTo>
                <a:lnTo>
                  <a:pt x="186094" y="95326"/>
                </a:lnTo>
                <a:lnTo>
                  <a:pt x="186094" y="88867"/>
                </a:lnTo>
                <a:lnTo>
                  <a:pt x="182438" y="86962"/>
                </a:lnTo>
                <a:lnTo>
                  <a:pt x="173972" y="86945"/>
                </a:lnTo>
                <a:lnTo>
                  <a:pt x="195335" y="86945"/>
                </a:lnTo>
                <a:lnTo>
                  <a:pt x="195346" y="101309"/>
                </a:lnTo>
                <a:lnTo>
                  <a:pt x="185951" y="101309"/>
                </a:lnTo>
                <a:lnTo>
                  <a:pt x="172969" y="101784"/>
                </a:lnTo>
                <a:lnTo>
                  <a:pt x="170258" y="103886"/>
                </a:lnTo>
                <a:lnTo>
                  <a:pt x="170258" y="110582"/>
                </a:lnTo>
                <a:lnTo>
                  <a:pt x="172787" y="113071"/>
                </a:lnTo>
                <a:lnTo>
                  <a:pt x="177531" y="113071"/>
                </a:lnTo>
                <a:lnTo>
                  <a:pt x="180649" y="113127"/>
                </a:lnTo>
                <a:lnTo>
                  <a:pt x="195362" y="113127"/>
                </a:lnTo>
                <a:lnTo>
                  <a:pt x="195413" y="115656"/>
                </a:lnTo>
                <a:lnTo>
                  <a:pt x="186710" y="115656"/>
                </a:lnTo>
                <a:lnTo>
                  <a:pt x="183299" y="118555"/>
                </a:lnTo>
                <a:lnTo>
                  <a:pt x="178935" y="120097"/>
                </a:lnTo>
                <a:close/>
              </a:path>
              <a:path w="327025" h="132080">
                <a:moveTo>
                  <a:pt x="195362" y="113127"/>
                </a:moveTo>
                <a:lnTo>
                  <a:pt x="180649" y="113127"/>
                </a:lnTo>
                <a:lnTo>
                  <a:pt x="183670" y="112048"/>
                </a:lnTo>
                <a:lnTo>
                  <a:pt x="186036" y="110031"/>
                </a:lnTo>
                <a:lnTo>
                  <a:pt x="185951" y="101309"/>
                </a:lnTo>
                <a:lnTo>
                  <a:pt x="195346" y="101309"/>
                </a:lnTo>
                <a:lnTo>
                  <a:pt x="195362" y="113127"/>
                </a:lnTo>
                <a:close/>
              </a:path>
              <a:path w="327025" h="132080">
                <a:moveTo>
                  <a:pt x="196130" y="119181"/>
                </a:moveTo>
                <a:lnTo>
                  <a:pt x="188528" y="119181"/>
                </a:lnTo>
                <a:lnTo>
                  <a:pt x="186710" y="115656"/>
                </a:lnTo>
                <a:lnTo>
                  <a:pt x="195413" y="115656"/>
                </a:lnTo>
                <a:lnTo>
                  <a:pt x="195534" y="117673"/>
                </a:lnTo>
                <a:lnTo>
                  <a:pt x="196130" y="119181"/>
                </a:lnTo>
                <a:close/>
              </a:path>
              <a:path w="327025" h="132080">
                <a:moveTo>
                  <a:pt x="211207" y="118943"/>
                </a:moveTo>
                <a:lnTo>
                  <a:pt x="202116" y="118943"/>
                </a:lnTo>
                <a:lnTo>
                  <a:pt x="202116" y="64728"/>
                </a:lnTo>
                <a:lnTo>
                  <a:pt x="211207" y="64728"/>
                </a:lnTo>
                <a:lnTo>
                  <a:pt x="211207" y="85362"/>
                </a:lnTo>
                <a:lnTo>
                  <a:pt x="237935" y="85362"/>
                </a:lnTo>
                <a:lnTo>
                  <a:pt x="237919" y="87597"/>
                </a:lnTo>
                <a:lnTo>
                  <a:pt x="218063" y="87597"/>
                </a:lnTo>
                <a:lnTo>
                  <a:pt x="214208" y="89992"/>
                </a:lnTo>
                <a:lnTo>
                  <a:pt x="211207" y="92322"/>
                </a:lnTo>
                <a:lnTo>
                  <a:pt x="211207" y="118943"/>
                </a:lnTo>
                <a:close/>
              </a:path>
              <a:path w="327025" h="132080">
                <a:moveTo>
                  <a:pt x="237935" y="85362"/>
                </a:moveTo>
                <a:lnTo>
                  <a:pt x="211207" y="85362"/>
                </a:lnTo>
                <a:lnTo>
                  <a:pt x="215176" y="82123"/>
                </a:lnTo>
                <a:lnTo>
                  <a:pt x="220100" y="80295"/>
                </a:lnTo>
                <a:lnTo>
                  <a:pt x="225222" y="80145"/>
                </a:lnTo>
                <a:lnTo>
                  <a:pt x="231293" y="80145"/>
                </a:lnTo>
                <a:lnTo>
                  <a:pt x="237950" y="83194"/>
                </a:lnTo>
                <a:lnTo>
                  <a:pt x="237935" y="85362"/>
                </a:lnTo>
                <a:close/>
              </a:path>
              <a:path w="327025" h="132080">
                <a:moveTo>
                  <a:pt x="237875" y="118943"/>
                </a:moveTo>
                <a:lnTo>
                  <a:pt x="228783" y="118943"/>
                </a:lnTo>
                <a:lnTo>
                  <a:pt x="228783" y="91982"/>
                </a:lnTo>
                <a:lnTo>
                  <a:pt x="227894" y="87597"/>
                </a:lnTo>
                <a:lnTo>
                  <a:pt x="237919" y="87597"/>
                </a:lnTo>
                <a:lnTo>
                  <a:pt x="237875" y="118943"/>
                </a:lnTo>
                <a:close/>
              </a:path>
              <a:path w="327025" h="132080">
                <a:moveTo>
                  <a:pt x="268537" y="80145"/>
                </a:moveTo>
                <a:lnTo>
                  <a:pt x="262447" y="80143"/>
                </a:lnTo>
                <a:lnTo>
                  <a:pt x="267837" y="79888"/>
                </a:lnTo>
                <a:lnTo>
                  <a:pt x="268537" y="80145"/>
                </a:lnTo>
                <a:close/>
              </a:path>
              <a:path w="327025" h="132080">
                <a:moveTo>
                  <a:pt x="257516" y="119956"/>
                </a:moveTo>
                <a:lnTo>
                  <a:pt x="252583" y="118318"/>
                </a:lnTo>
                <a:lnTo>
                  <a:pt x="248680" y="115127"/>
                </a:lnTo>
                <a:lnTo>
                  <a:pt x="244551" y="111253"/>
                </a:lnTo>
                <a:lnTo>
                  <a:pt x="242296" y="105799"/>
                </a:lnTo>
                <a:lnTo>
                  <a:pt x="242363" y="94511"/>
                </a:lnTo>
                <a:lnTo>
                  <a:pt x="244297" y="89558"/>
                </a:lnTo>
                <a:lnTo>
                  <a:pt x="251899" y="81963"/>
                </a:lnTo>
                <a:lnTo>
                  <a:pt x="257109" y="79926"/>
                </a:lnTo>
                <a:lnTo>
                  <a:pt x="262447" y="80143"/>
                </a:lnTo>
                <a:lnTo>
                  <a:pt x="268537" y="80145"/>
                </a:lnTo>
                <a:lnTo>
                  <a:pt x="273131" y="81829"/>
                </a:lnTo>
                <a:lnTo>
                  <a:pt x="277100" y="85524"/>
                </a:lnTo>
                <a:lnTo>
                  <a:pt x="278480" y="86887"/>
                </a:lnTo>
                <a:lnTo>
                  <a:pt x="255206" y="86887"/>
                </a:lnTo>
                <a:lnTo>
                  <a:pt x="251621" y="92067"/>
                </a:lnTo>
                <a:lnTo>
                  <a:pt x="251629" y="107891"/>
                </a:lnTo>
                <a:lnTo>
                  <a:pt x="255734" y="113110"/>
                </a:lnTo>
                <a:lnTo>
                  <a:pt x="278392" y="113110"/>
                </a:lnTo>
                <a:lnTo>
                  <a:pt x="276920" y="114558"/>
                </a:lnTo>
                <a:lnTo>
                  <a:pt x="272952" y="118034"/>
                </a:lnTo>
                <a:lnTo>
                  <a:pt x="268190" y="119748"/>
                </a:lnTo>
                <a:lnTo>
                  <a:pt x="262554" y="119748"/>
                </a:lnTo>
                <a:lnTo>
                  <a:pt x="257516" y="119956"/>
                </a:lnTo>
                <a:close/>
              </a:path>
              <a:path w="327025" h="132080">
                <a:moveTo>
                  <a:pt x="278392" y="113110"/>
                </a:moveTo>
                <a:lnTo>
                  <a:pt x="269514" y="113110"/>
                </a:lnTo>
                <a:lnTo>
                  <a:pt x="273189" y="107891"/>
                </a:lnTo>
                <a:lnTo>
                  <a:pt x="273189" y="92067"/>
                </a:lnTo>
                <a:lnTo>
                  <a:pt x="269352" y="86887"/>
                </a:lnTo>
                <a:lnTo>
                  <a:pt x="278480" y="86887"/>
                </a:lnTo>
                <a:lnTo>
                  <a:pt x="280925" y="89301"/>
                </a:lnTo>
                <a:lnTo>
                  <a:pt x="282998" y="94511"/>
                </a:lnTo>
                <a:lnTo>
                  <a:pt x="282809" y="99888"/>
                </a:lnTo>
                <a:lnTo>
                  <a:pt x="282971" y="105391"/>
                </a:lnTo>
                <a:lnTo>
                  <a:pt x="280840" y="110703"/>
                </a:lnTo>
                <a:lnTo>
                  <a:pt x="278392" y="113110"/>
                </a:lnTo>
                <a:close/>
              </a:path>
              <a:path w="327025" h="132080">
                <a:moveTo>
                  <a:pt x="267820" y="119881"/>
                </a:moveTo>
                <a:lnTo>
                  <a:pt x="262554" y="119748"/>
                </a:lnTo>
                <a:lnTo>
                  <a:pt x="268190" y="119748"/>
                </a:lnTo>
                <a:lnTo>
                  <a:pt x="267820" y="119881"/>
                </a:lnTo>
                <a:close/>
              </a:path>
              <a:path w="327025" h="132080">
                <a:moveTo>
                  <a:pt x="31183" y="55266"/>
                </a:moveTo>
                <a:lnTo>
                  <a:pt x="15076" y="55266"/>
                </a:lnTo>
                <a:lnTo>
                  <a:pt x="9251" y="53429"/>
                </a:lnTo>
                <a:lnTo>
                  <a:pt x="1326" y="46488"/>
                </a:lnTo>
                <a:lnTo>
                  <a:pt x="0" y="40740"/>
                </a:lnTo>
                <a:lnTo>
                  <a:pt x="0" y="361"/>
                </a:lnTo>
                <a:lnTo>
                  <a:pt x="9886" y="361"/>
                </a:lnTo>
                <a:lnTo>
                  <a:pt x="9854" y="38788"/>
                </a:lnTo>
                <a:lnTo>
                  <a:pt x="11059" y="42027"/>
                </a:lnTo>
                <a:lnTo>
                  <a:pt x="13522" y="44670"/>
                </a:lnTo>
                <a:lnTo>
                  <a:pt x="16109" y="47104"/>
                </a:lnTo>
                <a:lnTo>
                  <a:pt x="19593" y="48345"/>
                </a:lnTo>
                <a:lnTo>
                  <a:pt x="42389" y="48345"/>
                </a:lnTo>
                <a:lnTo>
                  <a:pt x="41128" y="49613"/>
                </a:lnTo>
                <a:lnTo>
                  <a:pt x="37217" y="53194"/>
                </a:lnTo>
                <a:lnTo>
                  <a:pt x="31183" y="55266"/>
                </a:lnTo>
                <a:close/>
              </a:path>
              <a:path w="327025" h="132080">
                <a:moveTo>
                  <a:pt x="42389" y="48345"/>
                </a:moveTo>
                <a:lnTo>
                  <a:pt x="19593" y="48345"/>
                </a:lnTo>
                <a:lnTo>
                  <a:pt x="23125" y="48107"/>
                </a:lnTo>
                <a:lnTo>
                  <a:pt x="28201" y="48107"/>
                </a:lnTo>
                <a:lnTo>
                  <a:pt x="31222" y="46810"/>
                </a:lnTo>
                <a:lnTo>
                  <a:pt x="33399" y="44670"/>
                </a:lnTo>
                <a:lnTo>
                  <a:pt x="35739" y="42161"/>
                </a:lnTo>
                <a:lnTo>
                  <a:pt x="36922" y="38788"/>
                </a:lnTo>
                <a:lnTo>
                  <a:pt x="36661" y="35428"/>
                </a:lnTo>
                <a:lnTo>
                  <a:pt x="36657" y="380"/>
                </a:lnTo>
                <a:lnTo>
                  <a:pt x="46563" y="380"/>
                </a:lnTo>
                <a:lnTo>
                  <a:pt x="46582" y="35428"/>
                </a:lnTo>
                <a:lnTo>
                  <a:pt x="46826" y="40740"/>
                </a:lnTo>
                <a:lnTo>
                  <a:pt x="44859" y="45862"/>
                </a:lnTo>
                <a:lnTo>
                  <a:pt x="42389" y="48345"/>
                </a:lnTo>
                <a:close/>
              </a:path>
              <a:path w="327025" h="132080">
                <a:moveTo>
                  <a:pt x="88525" y="20853"/>
                </a:moveTo>
                <a:lnTo>
                  <a:pt x="61184" y="20853"/>
                </a:lnTo>
                <a:lnTo>
                  <a:pt x="65400" y="17566"/>
                </a:lnTo>
                <a:lnTo>
                  <a:pt x="70569" y="15740"/>
                </a:lnTo>
                <a:lnTo>
                  <a:pt x="75909" y="15636"/>
                </a:lnTo>
                <a:lnTo>
                  <a:pt x="82038" y="15636"/>
                </a:lnTo>
                <a:lnTo>
                  <a:pt x="88525" y="19319"/>
                </a:lnTo>
                <a:lnTo>
                  <a:pt x="88525" y="20853"/>
                </a:lnTo>
                <a:close/>
              </a:path>
              <a:path w="327025" h="132080">
                <a:moveTo>
                  <a:pt x="61582" y="54432"/>
                </a:moveTo>
                <a:lnTo>
                  <a:pt x="52491" y="54432"/>
                </a:lnTo>
                <a:lnTo>
                  <a:pt x="52491" y="16591"/>
                </a:lnTo>
                <a:lnTo>
                  <a:pt x="60125" y="16591"/>
                </a:lnTo>
                <a:lnTo>
                  <a:pt x="61184" y="20853"/>
                </a:lnTo>
                <a:lnTo>
                  <a:pt x="88525" y="20853"/>
                </a:lnTo>
                <a:lnTo>
                  <a:pt x="88525" y="23089"/>
                </a:lnTo>
                <a:lnTo>
                  <a:pt x="72947" y="23089"/>
                </a:lnTo>
                <a:lnTo>
                  <a:pt x="68808" y="23411"/>
                </a:lnTo>
                <a:lnTo>
                  <a:pt x="64869" y="25001"/>
                </a:lnTo>
                <a:lnTo>
                  <a:pt x="61676" y="27654"/>
                </a:lnTo>
                <a:lnTo>
                  <a:pt x="61582" y="54432"/>
                </a:lnTo>
                <a:close/>
              </a:path>
              <a:path w="327025" h="132080">
                <a:moveTo>
                  <a:pt x="88525" y="54432"/>
                </a:moveTo>
                <a:lnTo>
                  <a:pt x="79434" y="54432"/>
                </a:lnTo>
                <a:lnTo>
                  <a:pt x="79426" y="27654"/>
                </a:lnTo>
                <a:lnTo>
                  <a:pt x="78581" y="23089"/>
                </a:lnTo>
                <a:lnTo>
                  <a:pt x="88525" y="23089"/>
                </a:lnTo>
                <a:lnTo>
                  <a:pt x="88525" y="54432"/>
                </a:lnTo>
                <a:close/>
              </a:path>
              <a:path w="327025" h="132080">
                <a:moveTo>
                  <a:pt x="103997" y="54432"/>
                </a:moveTo>
                <a:lnTo>
                  <a:pt x="94906" y="54432"/>
                </a:lnTo>
                <a:lnTo>
                  <a:pt x="94906" y="16611"/>
                </a:lnTo>
                <a:lnTo>
                  <a:pt x="103997" y="16611"/>
                </a:lnTo>
                <a:lnTo>
                  <a:pt x="103997" y="54432"/>
                </a:lnTo>
                <a:close/>
              </a:path>
              <a:path w="327025" h="132080">
                <a:moveTo>
                  <a:pt x="96356" y="11336"/>
                </a:moveTo>
                <a:lnTo>
                  <a:pt x="93573" y="8892"/>
                </a:lnTo>
                <a:lnTo>
                  <a:pt x="93573" y="2567"/>
                </a:lnTo>
                <a:lnTo>
                  <a:pt x="96356" y="123"/>
                </a:lnTo>
                <a:lnTo>
                  <a:pt x="99490" y="540"/>
                </a:lnTo>
                <a:lnTo>
                  <a:pt x="102668" y="540"/>
                </a:lnTo>
                <a:lnTo>
                  <a:pt x="105069" y="2700"/>
                </a:lnTo>
                <a:lnTo>
                  <a:pt x="105219" y="5701"/>
                </a:lnTo>
                <a:lnTo>
                  <a:pt x="105020" y="8693"/>
                </a:lnTo>
                <a:lnTo>
                  <a:pt x="102648" y="10795"/>
                </a:lnTo>
                <a:lnTo>
                  <a:pt x="99471" y="10795"/>
                </a:lnTo>
                <a:lnTo>
                  <a:pt x="96356" y="11336"/>
                </a:lnTo>
                <a:close/>
              </a:path>
              <a:path w="327025" h="132080">
                <a:moveTo>
                  <a:pt x="102668" y="540"/>
                </a:moveTo>
                <a:lnTo>
                  <a:pt x="99490" y="540"/>
                </a:lnTo>
                <a:lnTo>
                  <a:pt x="102501" y="390"/>
                </a:lnTo>
                <a:lnTo>
                  <a:pt x="102668" y="540"/>
                </a:lnTo>
                <a:close/>
              </a:path>
              <a:path w="327025" h="132080">
                <a:moveTo>
                  <a:pt x="102465" y="10957"/>
                </a:moveTo>
                <a:lnTo>
                  <a:pt x="99471" y="10795"/>
                </a:lnTo>
                <a:lnTo>
                  <a:pt x="102648" y="10795"/>
                </a:lnTo>
                <a:lnTo>
                  <a:pt x="102465" y="10957"/>
                </a:lnTo>
                <a:close/>
              </a:path>
              <a:path w="327025" h="132080">
                <a:moveTo>
                  <a:pt x="165676" y="55341"/>
                </a:moveTo>
                <a:lnTo>
                  <a:pt x="156641" y="53669"/>
                </a:lnTo>
                <a:lnTo>
                  <a:pt x="150364" y="49208"/>
                </a:lnTo>
                <a:lnTo>
                  <a:pt x="146702" y="42789"/>
                </a:lnTo>
                <a:lnTo>
                  <a:pt x="145513" y="35246"/>
                </a:lnTo>
                <a:lnTo>
                  <a:pt x="146802" y="27640"/>
                </a:lnTo>
                <a:lnTo>
                  <a:pt x="150464" y="21414"/>
                </a:lnTo>
                <a:lnTo>
                  <a:pt x="156197" y="17207"/>
                </a:lnTo>
                <a:lnTo>
                  <a:pt x="163696" y="15663"/>
                </a:lnTo>
                <a:lnTo>
                  <a:pt x="171145" y="17060"/>
                </a:lnTo>
                <a:lnTo>
                  <a:pt x="176778" y="21015"/>
                </a:lnTo>
                <a:lnTo>
                  <a:pt x="177440" y="22160"/>
                </a:lnTo>
                <a:lnTo>
                  <a:pt x="163715" y="22160"/>
                </a:lnTo>
                <a:lnTo>
                  <a:pt x="158707" y="22284"/>
                </a:lnTo>
                <a:lnTo>
                  <a:pt x="154682" y="26422"/>
                </a:lnTo>
                <a:lnTo>
                  <a:pt x="154803" y="31450"/>
                </a:lnTo>
                <a:lnTo>
                  <a:pt x="181005" y="31450"/>
                </a:lnTo>
                <a:lnTo>
                  <a:pt x="181585" y="35181"/>
                </a:lnTo>
                <a:lnTo>
                  <a:pt x="181585" y="37482"/>
                </a:lnTo>
                <a:lnTo>
                  <a:pt x="154862" y="37482"/>
                </a:lnTo>
                <a:lnTo>
                  <a:pt x="154946" y="43741"/>
                </a:lnTo>
                <a:lnTo>
                  <a:pt x="159880" y="48391"/>
                </a:lnTo>
                <a:lnTo>
                  <a:pt x="179031" y="48391"/>
                </a:lnTo>
                <a:lnTo>
                  <a:pt x="179388" y="49290"/>
                </a:lnTo>
                <a:lnTo>
                  <a:pt x="180346" y="51196"/>
                </a:lnTo>
                <a:lnTo>
                  <a:pt x="175912" y="53875"/>
                </a:lnTo>
                <a:lnTo>
                  <a:pt x="170943" y="55247"/>
                </a:lnTo>
                <a:lnTo>
                  <a:pt x="165657" y="55247"/>
                </a:lnTo>
                <a:close/>
              </a:path>
              <a:path w="327025" h="132080">
                <a:moveTo>
                  <a:pt x="130078" y="54709"/>
                </a:moveTo>
                <a:lnTo>
                  <a:pt x="123600" y="54709"/>
                </a:lnTo>
                <a:lnTo>
                  <a:pt x="107607" y="16650"/>
                </a:lnTo>
                <a:lnTo>
                  <a:pt x="116698" y="16650"/>
                </a:lnTo>
                <a:lnTo>
                  <a:pt x="127038" y="43923"/>
                </a:lnTo>
                <a:lnTo>
                  <a:pt x="134772" y="43923"/>
                </a:lnTo>
                <a:lnTo>
                  <a:pt x="130078" y="54709"/>
                </a:lnTo>
                <a:close/>
              </a:path>
              <a:path w="327025" h="132080">
                <a:moveTo>
                  <a:pt x="134772" y="43923"/>
                </a:moveTo>
                <a:lnTo>
                  <a:pt x="127152" y="43923"/>
                </a:lnTo>
                <a:lnTo>
                  <a:pt x="138165" y="16650"/>
                </a:lnTo>
                <a:lnTo>
                  <a:pt x="146641" y="16650"/>
                </a:lnTo>
                <a:lnTo>
                  <a:pt x="134772" y="43923"/>
                </a:lnTo>
                <a:close/>
              </a:path>
              <a:path w="327025" h="132080">
                <a:moveTo>
                  <a:pt x="181005" y="31450"/>
                </a:moveTo>
                <a:lnTo>
                  <a:pt x="172494" y="31450"/>
                </a:lnTo>
                <a:lnTo>
                  <a:pt x="172703" y="26422"/>
                </a:lnTo>
                <a:lnTo>
                  <a:pt x="168736" y="22226"/>
                </a:lnTo>
                <a:lnTo>
                  <a:pt x="163715" y="22160"/>
                </a:lnTo>
                <a:lnTo>
                  <a:pt x="177440" y="22160"/>
                </a:lnTo>
                <a:lnTo>
                  <a:pt x="180341" y="27173"/>
                </a:lnTo>
                <a:lnTo>
                  <a:pt x="181005" y="31450"/>
                </a:lnTo>
                <a:close/>
              </a:path>
              <a:path w="327025" h="132080">
                <a:moveTo>
                  <a:pt x="179031" y="48391"/>
                </a:moveTo>
                <a:lnTo>
                  <a:pt x="167315" y="48391"/>
                </a:lnTo>
                <a:lnTo>
                  <a:pt x="171092" y="48355"/>
                </a:lnTo>
                <a:lnTo>
                  <a:pt x="174787" y="47273"/>
                </a:lnTo>
                <a:lnTo>
                  <a:pt x="177987" y="45266"/>
                </a:lnTo>
                <a:lnTo>
                  <a:pt x="178603" y="47312"/>
                </a:lnTo>
                <a:lnTo>
                  <a:pt x="179031" y="48391"/>
                </a:lnTo>
                <a:close/>
              </a:path>
              <a:path w="327025" h="132080">
                <a:moveTo>
                  <a:pt x="170838" y="55276"/>
                </a:moveTo>
                <a:lnTo>
                  <a:pt x="165657" y="55247"/>
                </a:lnTo>
                <a:lnTo>
                  <a:pt x="170943" y="55247"/>
                </a:lnTo>
                <a:close/>
              </a:path>
              <a:path w="327025" h="132080">
                <a:moveTo>
                  <a:pt x="210646" y="20834"/>
                </a:moveTo>
                <a:lnTo>
                  <a:pt x="195364" y="20834"/>
                </a:lnTo>
                <a:lnTo>
                  <a:pt x="200043" y="16924"/>
                </a:lnTo>
                <a:lnTo>
                  <a:pt x="202826" y="15484"/>
                </a:lnTo>
                <a:lnTo>
                  <a:pt x="208737" y="15464"/>
                </a:lnTo>
                <a:lnTo>
                  <a:pt x="210979" y="16090"/>
                </a:lnTo>
                <a:lnTo>
                  <a:pt x="212911" y="17302"/>
                </a:lnTo>
                <a:lnTo>
                  <a:pt x="211227" y="19566"/>
                </a:lnTo>
                <a:lnTo>
                  <a:pt x="210646" y="20834"/>
                </a:lnTo>
                <a:close/>
              </a:path>
              <a:path w="327025" h="132080">
                <a:moveTo>
                  <a:pt x="241550" y="48893"/>
                </a:moveTo>
                <a:lnTo>
                  <a:pt x="220866" y="48893"/>
                </a:lnTo>
                <a:lnTo>
                  <a:pt x="224805" y="48866"/>
                </a:lnTo>
                <a:lnTo>
                  <a:pt x="229370" y="48866"/>
                </a:lnTo>
                <a:lnTo>
                  <a:pt x="232439" y="47198"/>
                </a:lnTo>
                <a:lnTo>
                  <a:pt x="232439" y="44301"/>
                </a:lnTo>
                <a:lnTo>
                  <a:pt x="229468" y="40165"/>
                </a:lnTo>
                <a:lnTo>
                  <a:pt x="222931" y="37468"/>
                </a:lnTo>
                <a:lnTo>
                  <a:pt x="216394" y="33734"/>
                </a:lnTo>
                <a:lnTo>
                  <a:pt x="213423" y="26487"/>
                </a:lnTo>
                <a:lnTo>
                  <a:pt x="213423" y="20303"/>
                </a:lnTo>
                <a:lnTo>
                  <a:pt x="218679" y="15663"/>
                </a:lnTo>
                <a:lnTo>
                  <a:pt x="232335" y="15627"/>
                </a:lnTo>
                <a:lnTo>
                  <a:pt x="236255" y="16308"/>
                </a:lnTo>
                <a:lnTo>
                  <a:pt x="239950" y="17690"/>
                </a:lnTo>
                <a:lnTo>
                  <a:pt x="239743" y="19566"/>
                </a:lnTo>
                <a:lnTo>
                  <a:pt x="239619" y="22310"/>
                </a:lnTo>
                <a:lnTo>
                  <a:pt x="225081" y="22320"/>
                </a:lnTo>
                <a:lnTo>
                  <a:pt x="222354" y="23447"/>
                </a:lnTo>
                <a:lnTo>
                  <a:pt x="222374" y="26175"/>
                </a:lnTo>
                <a:lnTo>
                  <a:pt x="225395" y="29981"/>
                </a:lnTo>
                <a:lnTo>
                  <a:pt x="232029" y="32693"/>
                </a:lnTo>
                <a:lnTo>
                  <a:pt x="238629" y="36509"/>
                </a:lnTo>
                <a:lnTo>
                  <a:pt x="241550" y="43627"/>
                </a:lnTo>
                <a:lnTo>
                  <a:pt x="241550" y="48893"/>
                </a:lnTo>
                <a:close/>
              </a:path>
              <a:path w="327025" h="132080">
                <a:moveTo>
                  <a:pt x="195791" y="54556"/>
                </a:moveTo>
                <a:lnTo>
                  <a:pt x="186700" y="54556"/>
                </a:lnTo>
                <a:lnTo>
                  <a:pt x="186700" y="16725"/>
                </a:lnTo>
                <a:lnTo>
                  <a:pt x="194312" y="16725"/>
                </a:lnTo>
                <a:lnTo>
                  <a:pt x="195364" y="20834"/>
                </a:lnTo>
                <a:lnTo>
                  <a:pt x="210646" y="20834"/>
                </a:lnTo>
                <a:lnTo>
                  <a:pt x="210044" y="22150"/>
                </a:lnTo>
                <a:lnTo>
                  <a:pt x="209766" y="23392"/>
                </a:lnTo>
                <a:lnTo>
                  <a:pt x="205668" y="23392"/>
                </a:lnTo>
                <a:lnTo>
                  <a:pt x="203641" y="23467"/>
                </a:lnTo>
                <a:lnTo>
                  <a:pt x="200659" y="23779"/>
                </a:lnTo>
                <a:lnTo>
                  <a:pt x="197864" y="25106"/>
                </a:lnTo>
                <a:lnTo>
                  <a:pt x="195733" y="27217"/>
                </a:lnTo>
                <a:lnTo>
                  <a:pt x="195791" y="54556"/>
                </a:lnTo>
                <a:close/>
              </a:path>
              <a:path w="327025" h="132080">
                <a:moveTo>
                  <a:pt x="239712" y="24708"/>
                </a:moveTo>
                <a:lnTo>
                  <a:pt x="236294" y="23115"/>
                </a:lnTo>
                <a:lnTo>
                  <a:pt x="232573" y="22310"/>
                </a:lnTo>
                <a:lnTo>
                  <a:pt x="239619" y="22310"/>
                </a:lnTo>
                <a:lnTo>
                  <a:pt x="239712" y="24708"/>
                </a:lnTo>
                <a:close/>
              </a:path>
              <a:path w="327025" h="132080">
                <a:moveTo>
                  <a:pt x="209428" y="24907"/>
                </a:moveTo>
                <a:lnTo>
                  <a:pt x="207675" y="23884"/>
                </a:lnTo>
                <a:lnTo>
                  <a:pt x="205668" y="23392"/>
                </a:lnTo>
                <a:lnTo>
                  <a:pt x="209766" y="23392"/>
                </a:lnTo>
                <a:lnTo>
                  <a:pt x="209428" y="24907"/>
                </a:lnTo>
                <a:close/>
              </a:path>
              <a:path w="327025" h="132080">
                <a:moveTo>
                  <a:pt x="220175" y="55409"/>
                </a:moveTo>
                <a:lnTo>
                  <a:pt x="215212" y="54253"/>
                </a:lnTo>
                <a:lnTo>
                  <a:pt x="210800" y="51867"/>
                </a:lnTo>
                <a:lnTo>
                  <a:pt x="212022" y="49746"/>
                </a:lnTo>
                <a:lnTo>
                  <a:pt x="213055" y="47530"/>
                </a:lnTo>
                <a:lnTo>
                  <a:pt x="213896" y="45230"/>
                </a:lnTo>
                <a:lnTo>
                  <a:pt x="217030" y="47615"/>
                </a:lnTo>
                <a:lnTo>
                  <a:pt x="220866" y="48893"/>
                </a:lnTo>
                <a:lnTo>
                  <a:pt x="241550" y="48893"/>
                </a:lnTo>
                <a:lnTo>
                  <a:pt x="241550" y="51943"/>
                </a:lnTo>
                <a:lnTo>
                  <a:pt x="233879" y="55211"/>
                </a:lnTo>
                <a:lnTo>
                  <a:pt x="225186" y="55211"/>
                </a:lnTo>
                <a:lnTo>
                  <a:pt x="220175" y="55409"/>
                </a:lnTo>
                <a:close/>
              </a:path>
              <a:path w="327025" h="132080">
                <a:moveTo>
                  <a:pt x="248301" y="11212"/>
                </a:moveTo>
                <a:lnTo>
                  <a:pt x="245516" y="8771"/>
                </a:lnTo>
                <a:lnTo>
                  <a:pt x="245516" y="2434"/>
                </a:lnTo>
                <a:lnTo>
                  <a:pt x="248301" y="0"/>
                </a:lnTo>
                <a:lnTo>
                  <a:pt x="251446" y="416"/>
                </a:lnTo>
                <a:lnTo>
                  <a:pt x="254696" y="416"/>
                </a:lnTo>
                <a:lnTo>
                  <a:pt x="257090" y="2567"/>
                </a:lnTo>
                <a:lnTo>
                  <a:pt x="257223" y="5617"/>
                </a:lnTo>
                <a:lnTo>
                  <a:pt x="257080" y="8647"/>
                </a:lnTo>
                <a:lnTo>
                  <a:pt x="254689" y="10795"/>
                </a:lnTo>
                <a:lnTo>
                  <a:pt x="251446" y="10795"/>
                </a:lnTo>
                <a:lnTo>
                  <a:pt x="248301" y="11212"/>
                </a:lnTo>
                <a:close/>
              </a:path>
              <a:path w="327025" h="132080">
                <a:moveTo>
                  <a:pt x="254696" y="416"/>
                </a:moveTo>
                <a:lnTo>
                  <a:pt x="251446" y="416"/>
                </a:lnTo>
                <a:lnTo>
                  <a:pt x="254486" y="227"/>
                </a:lnTo>
                <a:lnTo>
                  <a:pt x="254696" y="416"/>
                </a:lnTo>
                <a:close/>
              </a:path>
              <a:path w="327025" h="132080">
                <a:moveTo>
                  <a:pt x="254476" y="10986"/>
                </a:moveTo>
                <a:lnTo>
                  <a:pt x="251446" y="10795"/>
                </a:lnTo>
                <a:lnTo>
                  <a:pt x="254689" y="10795"/>
                </a:lnTo>
                <a:lnTo>
                  <a:pt x="254476" y="10986"/>
                </a:lnTo>
                <a:close/>
              </a:path>
              <a:path w="327025" h="132080">
                <a:moveTo>
                  <a:pt x="255972" y="54432"/>
                </a:moveTo>
                <a:lnTo>
                  <a:pt x="246881" y="54432"/>
                </a:lnTo>
                <a:lnTo>
                  <a:pt x="246881" y="16611"/>
                </a:lnTo>
                <a:lnTo>
                  <a:pt x="255972" y="16611"/>
                </a:lnTo>
                <a:lnTo>
                  <a:pt x="255972" y="54432"/>
                </a:lnTo>
                <a:close/>
              </a:path>
              <a:path w="327025" h="132080">
                <a:moveTo>
                  <a:pt x="277517" y="16591"/>
                </a:moveTo>
                <a:lnTo>
                  <a:pt x="268426" y="16591"/>
                </a:lnTo>
                <a:lnTo>
                  <a:pt x="268426" y="8051"/>
                </a:lnTo>
                <a:lnTo>
                  <a:pt x="277517" y="5483"/>
                </a:lnTo>
                <a:lnTo>
                  <a:pt x="277517" y="16591"/>
                </a:lnTo>
                <a:close/>
              </a:path>
              <a:path w="327025" h="132080">
                <a:moveTo>
                  <a:pt x="278169" y="55266"/>
                </a:moveTo>
                <a:lnTo>
                  <a:pt x="271332" y="55266"/>
                </a:lnTo>
                <a:lnTo>
                  <a:pt x="268426" y="51688"/>
                </a:lnTo>
                <a:lnTo>
                  <a:pt x="268426" y="23089"/>
                </a:lnTo>
                <a:lnTo>
                  <a:pt x="261247" y="23089"/>
                </a:lnTo>
                <a:lnTo>
                  <a:pt x="261247" y="16591"/>
                </a:lnTo>
                <a:lnTo>
                  <a:pt x="296788" y="16591"/>
                </a:lnTo>
                <a:lnTo>
                  <a:pt x="299520" y="23212"/>
                </a:lnTo>
                <a:lnTo>
                  <a:pt x="277573" y="23212"/>
                </a:lnTo>
                <a:lnTo>
                  <a:pt x="277573" y="46706"/>
                </a:lnTo>
                <a:lnTo>
                  <a:pt x="278860" y="48146"/>
                </a:lnTo>
                <a:lnTo>
                  <a:pt x="289665" y="48146"/>
                </a:lnTo>
                <a:lnTo>
                  <a:pt x="291134" y="51290"/>
                </a:lnTo>
                <a:lnTo>
                  <a:pt x="287270" y="53800"/>
                </a:lnTo>
                <a:lnTo>
                  <a:pt x="282782" y="55172"/>
                </a:lnTo>
                <a:lnTo>
                  <a:pt x="278169" y="55266"/>
                </a:lnTo>
                <a:close/>
              </a:path>
              <a:path w="327025" h="132080">
                <a:moveTo>
                  <a:pt x="317233" y="45579"/>
                </a:moveTo>
                <a:lnTo>
                  <a:pt x="309118" y="45579"/>
                </a:lnTo>
                <a:lnTo>
                  <a:pt x="312895" y="36783"/>
                </a:lnTo>
                <a:lnTo>
                  <a:pt x="316023" y="27055"/>
                </a:lnTo>
                <a:lnTo>
                  <a:pt x="318015" y="19698"/>
                </a:lnTo>
                <a:lnTo>
                  <a:pt x="318766" y="16591"/>
                </a:lnTo>
                <a:lnTo>
                  <a:pt x="326808" y="16725"/>
                </a:lnTo>
                <a:lnTo>
                  <a:pt x="324670" y="24870"/>
                </a:lnTo>
                <a:lnTo>
                  <a:pt x="318347" y="43417"/>
                </a:lnTo>
                <a:lnTo>
                  <a:pt x="317233" y="45579"/>
                </a:lnTo>
                <a:close/>
              </a:path>
              <a:path w="327025" h="132080">
                <a:moveTo>
                  <a:pt x="293699" y="76394"/>
                </a:moveTo>
                <a:lnTo>
                  <a:pt x="289430" y="70685"/>
                </a:lnTo>
                <a:lnTo>
                  <a:pt x="296315" y="67085"/>
                </a:lnTo>
                <a:lnTo>
                  <a:pt x="301721" y="61186"/>
                </a:lnTo>
                <a:lnTo>
                  <a:pt x="304713" y="54018"/>
                </a:lnTo>
                <a:lnTo>
                  <a:pt x="303216" y="50572"/>
                </a:lnTo>
                <a:lnTo>
                  <a:pt x="299561" y="42482"/>
                </a:lnTo>
                <a:lnTo>
                  <a:pt x="290773" y="23212"/>
                </a:lnTo>
                <a:lnTo>
                  <a:pt x="299520" y="23212"/>
                </a:lnTo>
                <a:lnTo>
                  <a:pt x="301207" y="27292"/>
                </a:lnTo>
                <a:lnTo>
                  <a:pt x="305232" y="36783"/>
                </a:lnTo>
                <a:lnTo>
                  <a:pt x="309118" y="45579"/>
                </a:lnTo>
                <a:lnTo>
                  <a:pt x="317233" y="45579"/>
                </a:lnTo>
                <a:lnTo>
                  <a:pt x="307978" y="63535"/>
                </a:lnTo>
                <a:lnTo>
                  <a:pt x="293699" y="76394"/>
                </a:lnTo>
                <a:close/>
              </a:path>
              <a:path w="327025" h="132080">
                <a:moveTo>
                  <a:pt x="289665" y="48146"/>
                </a:moveTo>
                <a:lnTo>
                  <a:pt x="281570" y="48146"/>
                </a:lnTo>
                <a:lnTo>
                  <a:pt x="284079" y="48013"/>
                </a:lnTo>
                <a:lnTo>
                  <a:pt x="286494" y="47218"/>
                </a:lnTo>
                <a:lnTo>
                  <a:pt x="288586" y="45836"/>
                </a:lnTo>
                <a:lnTo>
                  <a:pt x="289665" y="4814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bg object 18"/>
          <p:cNvSpPr/>
          <p:nvPr/>
        </p:nvSpPr>
        <p:spPr>
          <a:xfrm>
            <a:off x="3039120" y="3265200"/>
            <a:ext cx="42840" cy="30240"/>
          </a:xfrm>
          <a:custGeom>
            <a:avLst/>
            <a:gdLst/>
            <a:ah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9a9b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bg object 19"/>
          <p:cNvSpPr/>
          <p:nvPr/>
        </p:nvSpPr>
        <p:spPr>
          <a:xfrm>
            <a:off x="2959560" y="3261240"/>
            <a:ext cx="25200" cy="37800"/>
          </a:xfrm>
          <a:custGeom>
            <a:avLst/>
            <a:gdLst/>
            <a:ah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dd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bg object 20"/>
          <p:cNvSpPr/>
          <p:nvPr/>
        </p:nvSpPr>
        <p:spPr>
          <a:xfrm>
            <a:off x="3137400" y="3261240"/>
            <a:ext cx="25200" cy="37800"/>
          </a:xfrm>
          <a:custGeom>
            <a:avLst/>
            <a:gdLst/>
            <a:ah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dd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bg object 21"/>
          <p:cNvSpPr/>
          <p:nvPr/>
        </p:nvSpPr>
        <p:spPr>
          <a:xfrm>
            <a:off x="3299760" y="3254760"/>
            <a:ext cx="63720" cy="50400"/>
          </a:xfrm>
          <a:custGeom>
            <a:avLst/>
            <a:gdLst/>
            <a:ah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noFill/>
          <a:ln w="5060">
            <a:solidFill>
              <a:srgbClr val="9a9b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bg object 22"/>
          <p:cNvSpPr/>
          <p:nvPr/>
        </p:nvSpPr>
        <p:spPr>
          <a:xfrm>
            <a:off x="3236400" y="3261240"/>
            <a:ext cx="202680" cy="3780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dd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bg object 23"/>
          <p:cNvSpPr/>
          <p:nvPr/>
        </p:nvSpPr>
        <p:spPr>
          <a:xfrm>
            <a:off x="3602520" y="32673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9a9b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bg object 24"/>
          <p:cNvSpPr/>
          <p:nvPr/>
        </p:nvSpPr>
        <p:spPr>
          <a:xfrm>
            <a:off x="3513600" y="3261240"/>
            <a:ext cx="202680" cy="3780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dd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bg object 25"/>
          <p:cNvSpPr/>
          <p:nvPr/>
        </p:nvSpPr>
        <p:spPr>
          <a:xfrm>
            <a:off x="3589560" y="325476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7591">
            <a:solidFill>
              <a:srgbClr val="cccdd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bg object 26"/>
          <p:cNvSpPr/>
          <p:nvPr/>
        </p:nvSpPr>
        <p:spPr>
          <a:xfrm>
            <a:off x="3866760" y="3254760"/>
            <a:ext cx="50400" cy="25200"/>
          </a:xfrm>
          <a:custGeom>
            <a:avLst/>
            <a:gdLst/>
            <a:ah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noFill/>
          <a:ln w="7591">
            <a:solidFill>
              <a:srgbClr val="9a9b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bg object 27"/>
          <p:cNvSpPr/>
          <p:nvPr/>
        </p:nvSpPr>
        <p:spPr>
          <a:xfrm>
            <a:off x="3790440" y="3261240"/>
            <a:ext cx="202680" cy="3780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dd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bg object 28"/>
          <p:cNvSpPr/>
          <p:nvPr/>
        </p:nvSpPr>
        <p:spPr>
          <a:xfrm>
            <a:off x="3866760" y="3292920"/>
            <a:ext cx="50400" cy="12240"/>
          </a:xfrm>
          <a:custGeom>
            <a:avLst/>
            <a:gdLst/>
            <a:ah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noFill/>
          <a:ln w="7591">
            <a:solidFill>
              <a:srgbClr val="cccdd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bg object 29"/>
          <p:cNvSpPr/>
          <p:nvPr/>
        </p:nvSpPr>
        <p:spPr>
          <a:xfrm>
            <a:off x="4143600" y="325476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7591">
            <a:solidFill>
              <a:srgbClr val="9a9b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bg object 30"/>
          <p:cNvSpPr/>
          <p:nvPr/>
        </p:nvSpPr>
        <p:spPr>
          <a:xfrm>
            <a:off x="4451040" y="3285360"/>
            <a:ext cx="19800" cy="19800"/>
          </a:xfrm>
          <a:custGeom>
            <a:avLst/>
            <a:gdLst/>
            <a:ah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9a9b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bg object 31"/>
          <p:cNvSpPr/>
          <p:nvPr/>
        </p:nvSpPr>
        <p:spPr>
          <a:xfrm>
            <a:off x="4424040" y="3258720"/>
            <a:ext cx="30240" cy="30240"/>
          </a:xfrm>
          <a:custGeom>
            <a:avLst/>
            <a:gdLst/>
            <a:ah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9a9b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bg object 32"/>
          <p:cNvSpPr/>
          <p:nvPr/>
        </p:nvSpPr>
        <p:spPr>
          <a:xfrm>
            <a:off x="4329000" y="3254760"/>
            <a:ext cx="233280" cy="50400"/>
          </a:xfrm>
          <a:custGeom>
            <a:avLst/>
            <a:gdLst/>
            <a:ah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noFill/>
          <a:ln w="5060">
            <a:solidFill>
              <a:srgbClr val="9a9b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95400" y="62280"/>
            <a:ext cx="441900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Calibri"/>
              </a:rPr>
              <a:t>Click to edit the title text format</a:t>
            </a:r>
            <a:endParaRPr b="0" lang="en-US" sz="1400" spc="-1" strike="noStrike"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76560" y="1140480"/>
            <a:ext cx="4086000" cy="155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latin typeface="Calibri"/>
              </a:rPr>
              <a:t>Click to edit the outline text format</a:t>
            </a:r>
            <a:endParaRPr b="0" lang="en-US" sz="11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00" spc="-1" strike="noStrike">
                <a:latin typeface="Calibri"/>
              </a:rPr>
              <a:t>Second Outline Level</a:t>
            </a:r>
            <a:endParaRPr b="0" lang="en-US" sz="11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latin typeface="Calibri"/>
              </a:rPr>
              <a:t>Third Outline Level</a:t>
            </a:r>
            <a:endParaRPr b="0" lang="en-US" sz="11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00" spc="-1" strike="noStrike">
                <a:latin typeface="Calibri"/>
              </a:rPr>
              <a:t>Fourth Outline Level</a:t>
            </a:r>
            <a:endParaRPr b="0" lang="en-US" sz="11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latin typeface="Calibri"/>
              </a:rPr>
              <a:t>Fifth Outline Level</a:t>
            </a:r>
            <a:endParaRPr b="0" lang="en-US" sz="11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latin typeface="Calibri"/>
              </a:rPr>
              <a:t>Sixth Outline Level</a:t>
            </a:r>
            <a:endParaRPr b="0" lang="en-US" sz="11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latin typeface="Calibri"/>
              </a:rPr>
              <a:t>Seventh Outline Level</a:t>
            </a:r>
            <a:endParaRPr b="0" lang="en-US" sz="1100" spc="-1" strike="noStrike"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ftr" idx="4"/>
          </p:nvPr>
        </p:nvSpPr>
        <p:spPr>
          <a:xfrm>
            <a:off x="3407040" y="3339000"/>
            <a:ext cx="603000" cy="1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ct val="100000"/>
              </a:lnSpc>
              <a:spcBef>
                <a:spcPts val="65"/>
              </a:spcBef>
              <a:buNone/>
              <a:defRPr b="0" lang="en-US" sz="600" spc="-1" strike="noStrike">
                <a:solidFill>
                  <a:srgbClr val="04064c"/>
                </a:solidFill>
                <a:latin typeface="Georgia"/>
              </a:defRPr>
            </a:lvl1pPr>
          </a:lstStyle>
          <a:p>
            <a:pPr marL="12600">
              <a:lnSpc>
                <a:spcPct val="100000"/>
              </a:lnSpc>
              <a:spcBef>
                <a:spcPts val="65"/>
              </a:spcBef>
              <a:buNone/>
            </a:pPr>
            <a:r>
              <a:rPr b="0" lang="en-US" sz="600" spc="-1" strike="noStrike">
                <a:solidFill>
                  <a:srgbClr val="04064c"/>
                </a:solidFill>
                <a:latin typeface="Georgia"/>
              </a:rPr>
              <a:t>&lt;footer&gt;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dt" idx="5"/>
          </p:nvPr>
        </p:nvSpPr>
        <p:spPr>
          <a:xfrm>
            <a:off x="108720" y="3339000"/>
            <a:ext cx="1319040" cy="1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ct val="100000"/>
              </a:lnSpc>
              <a:spcBef>
                <a:spcPts val="65"/>
              </a:spcBef>
              <a:buNone/>
              <a:defRPr b="0" lang="en-US" sz="600" spc="-1" strike="noStrike">
                <a:solidFill>
                  <a:srgbClr val="04064c"/>
                </a:solidFill>
                <a:latin typeface="Georgia"/>
              </a:defRPr>
            </a:lvl1pPr>
          </a:lstStyle>
          <a:p>
            <a:pPr marL="12600">
              <a:lnSpc>
                <a:spcPct val="100000"/>
              </a:lnSpc>
              <a:spcBef>
                <a:spcPts val="65"/>
              </a:spcBef>
              <a:buNone/>
            </a:pPr>
            <a:r>
              <a:rPr b="0" lang="en-US" sz="600" spc="-1" strike="noStrike">
                <a:solidFill>
                  <a:srgbClr val="04064c"/>
                </a:solidFill>
                <a:latin typeface="Georgia"/>
              </a:rPr>
              <a:t>&lt;date/time&gt;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sldNum" idx="6"/>
          </p:nvPr>
        </p:nvSpPr>
        <p:spPr>
          <a:xfrm>
            <a:off x="4241520" y="3339000"/>
            <a:ext cx="351360" cy="1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84600">
              <a:lnSpc>
                <a:spcPct val="100000"/>
              </a:lnSpc>
              <a:spcBef>
                <a:spcPts val="65"/>
              </a:spcBef>
              <a:buNone/>
              <a:defRPr b="0" lang="en-US" sz="600" spc="43" strike="noStrike">
                <a:solidFill>
                  <a:srgbClr val="04064c"/>
                </a:solidFill>
                <a:latin typeface="Georgia"/>
              </a:defRPr>
            </a:lvl1pPr>
          </a:lstStyle>
          <a:p>
            <a:pPr marL="84600">
              <a:lnSpc>
                <a:spcPct val="100000"/>
              </a:lnSpc>
              <a:spcBef>
                <a:spcPts val="65"/>
              </a:spcBef>
              <a:buNone/>
            </a:pPr>
            <a:fld id="{37DBDD62-EB6A-4B75-A923-FF7F10BE2B0D}" type="slidenum">
              <a:rPr b="0" lang="en-US" sz="600" spc="43" strike="noStrike">
                <a:solidFill>
                  <a:srgbClr val="04064c"/>
                </a:solidFill>
                <a:latin typeface="Georgia"/>
              </a:rPr>
              <a:t>&lt;number&gt;</a:t>
            </a:fld>
            <a:r>
              <a:rPr b="0" lang="en-US" sz="600" spc="-26" strike="noStrike">
                <a:solidFill>
                  <a:srgbClr val="04064c"/>
                </a:solidFill>
                <a:latin typeface="Georgia"/>
              </a:rPr>
              <a:t> </a:t>
            </a:r>
            <a:r>
              <a:rPr b="0" lang="en-US" sz="600" spc="77" strike="noStrike">
                <a:solidFill>
                  <a:srgbClr val="04064c"/>
                </a:solidFill>
                <a:latin typeface="Georgia"/>
              </a:rPr>
              <a:t>/</a:t>
            </a:r>
            <a:r>
              <a:rPr b="0" lang="en-US" sz="600" spc="-26" strike="noStrike">
                <a:solidFill>
                  <a:srgbClr val="04064c"/>
                </a:solidFill>
                <a:latin typeface="Georgia"/>
              </a:rPr>
              <a:t> </a:t>
            </a:r>
            <a:r>
              <a:rPr b="0" lang="en-US" sz="600" spc="63" strike="noStrike">
                <a:solidFill>
                  <a:srgbClr val="04064c"/>
                </a:solidFill>
                <a:latin typeface="Georgia"/>
              </a:rPr>
              <a:t>12</a:t>
            </a:r>
            <a:endParaRPr b="0" lang="en-US" sz="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bg object 16"/>
          <p:cNvSpPr/>
          <p:nvPr/>
        </p:nvSpPr>
        <p:spPr>
          <a:xfrm>
            <a:off x="4359600" y="2844360"/>
            <a:ext cx="97920" cy="190080"/>
          </a:xfrm>
          <a:custGeom>
            <a:avLst/>
            <a:gdLst/>
            <a:ahLst/>
            <a:rect l="l" t="t" r="r" b="b"/>
            <a:pathLst>
              <a:path w="98425" h="190500">
                <a:moveTo>
                  <a:pt x="86677" y="11569"/>
                </a:moveTo>
                <a:lnTo>
                  <a:pt x="11506" y="11569"/>
                </a:lnTo>
                <a:lnTo>
                  <a:pt x="11506" y="40474"/>
                </a:lnTo>
                <a:lnTo>
                  <a:pt x="28867" y="40474"/>
                </a:lnTo>
                <a:lnTo>
                  <a:pt x="28917" y="150355"/>
                </a:lnTo>
                <a:lnTo>
                  <a:pt x="11506" y="150355"/>
                </a:lnTo>
                <a:lnTo>
                  <a:pt x="11506" y="179260"/>
                </a:lnTo>
                <a:lnTo>
                  <a:pt x="86677" y="179260"/>
                </a:lnTo>
                <a:lnTo>
                  <a:pt x="86677" y="150355"/>
                </a:lnTo>
                <a:lnTo>
                  <a:pt x="69329" y="150355"/>
                </a:lnTo>
                <a:lnTo>
                  <a:pt x="69329" y="40474"/>
                </a:lnTo>
                <a:lnTo>
                  <a:pt x="86677" y="40474"/>
                </a:lnTo>
                <a:lnTo>
                  <a:pt x="86677" y="11569"/>
                </a:lnTo>
                <a:close/>
              </a:path>
              <a:path w="98425" h="190500">
                <a:moveTo>
                  <a:pt x="98183" y="0"/>
                </a:moveTo>
                <a:lnTo>
                  <a:pt x="92456" y="0"/>
                </a:lnTo>
                <a:lnTo>
                  <a:pt x="92456" y="6350"/>
                </a:lnTo>
                <a:lnTo>
                  <a:pt x="92456" y="45720"/>
                </a:lnTo>
                <a:lnTo>
                  <a:pt x="75120" y="45720"/>
                </a:lnTo>
                <a:lnTo>
                  <a:pt x="75120" y="52070"/>
                </a:lnTo>
                <a:lnTo>
                  <a:pt x="75120" y="138430"/>
                </a:lnTo>
                <a:lnTo>
                  <a:pt x="75120" y="144780"/>
                </a:lnTo>
                <a:lnTo>
                  <a:pt x="92456" y="144780"/>
                </a:lnTo>
                <a:lnTo>
                  <a:pt x="92456" y="185420"/>
                </a:lnTo>
                <a:lnTo>
                  <a:pt x="5740" y="185420"/>
                </a:lnTo>
                <a:lnTo>
                  <a:pt x="5740" y="144780"/>
                </a:lnTo>
                <a:lnTo>
                  <a:pt x="23088" y="144780"/>
                </a:lnTo>
                <a:lnTo>
                  <a:pt x="23088" y="138430"/>
                </a:lnTo>
                <a:lnTo>
                  <a:pt x="23088" y="52070"/>
                </a:lnTo>
                <a:lnTo>
                  <a:pt x="23088" y="45720"/>
                </a:lnTo>
                <a:lnTo>
                  <a:pt x="5740" y="45720"/>
                </a:lnTo>
                <a:lnTo>
                  <a:pt x="5740" y="6350"/>
                </a:lnTo>
                <a:lnTo>
                  <a:pt x="92456" y="6350"/>
                </a:lnTo>
                <a:lnTo>
                  <a:pt x="92456" y="0"/>
                </a:lnTo>
                <a:lnTo>
                  <a:pt x="0" y="0"/>
                </a:lnTo>
                <a:lnTo>
                  <a:pt x="0" y="6350"/>
                </a:lnTo>
                <a:lnTo>
                  <a:pt x="0" y="45720"/>
                </a:lnTo>
                <a:lnTo>
                  <a:pt x="0" y="52070"/>
                </a:lnTo>
                <a:lnTo>
                  <a:pt x="17360" y="52070"/>
                </a:lnTo>
                <a:lnTo>
                  <a:pt x="17360" y="138430"/>
                </a:lnTo>
                <a:lnTo>
                  <a:pt x="0" y="138430"/>
                </a:lnTo>
                <a:lnTo>
                  <a:pt x="0" y="144780"/>
                </a:lnTo>
                <a:lnTo>
                  <a:pt x="0" y="185420"/>
                </a:lnTo>
                <a:lnTo>
                  <a:pt x="0" y="190500"/>
                </a:lnTo>
                <a:lnTo>
                  <a:pt x="98183" y="190500"/>
                </a:lnTo>
                <a:lnTo>
                  <a:pt x="98183" y="185420"/>
                </a:lnTo>
                <a:lnTo>
                  <a:pt x="98183" y="144780"/>
                </a:lnTo>
                <a:lnTo>
                  <a:pt x="98183" y="138430"/>
                </a:lnTo>
                <a:lnTo>
                  <a:pt x="80835" y="138430"/>
                </a:lnTo>
                <a:lnTo>
                  <a:pt x="80835" y="52070"/>
                </a:lnTo>
                <a:lnTo>
                  <a:pt x="98183" y="52070"/>
                </a:lnTo>
                <a:lnTo>
                  <a:pt x="98183" y="45720"/>
                </a:lnTo>
                <a:lnTo>
                  <a:pt x="98183" y="6350"/>
                </a:lnTo>
                <a:lnTo>
                  <a:pt x="98183" y="0"/>
                </a:lnTo>
                <a:close/>
              </a:path>
            </a:pathLst>
          </a:custGeom>
          <a:solidFill>
            <a:srgbClr val="f0b3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bg object 17"/>
          <p:cNvSpPr/>
          <p:nvPr/>
        </p:nvSpPr>
        <p:spPr>
          <a:xfrm>
            <a:off x="4245120" y="3072960"/>
            <a:ext cx="326520" cy="131760"/>
          </a:xfrm>
          <a:custGeom>
            <a:avLst/>
            <a:gdLst/>
            <a:ahLst/>
            <a:rect l="l" t="t" r="r" b="b"/>
            <a:pathLst>
              <a:path w="327025" h="132080">
                <a:moveTo>
                  <a:pt x="88402" y="98724"/>
                </a:moveTo>
                <a:lnTo>
                  <a:pt x="71478" y="98724"/>
                </a:lnTo>
                <a:lnTo>
                  <a:pt x="72947" y="93725"/>
                </a:lnTo>
                <a:lnTo>
                  <a:pt x="77056" y="93725"/>
                </a:lnTo>
                <a:lnTo>
                  <a:pt x="77633" y="90855"/>
                </a:lnTo>
                <a:lnTo>
                  <a:pt x="78392" y="85097"/>
                </a:lnTo>
                <a:lnTo>
                  <a:pt x="83364" y="80835"/>
                </a:lnTo>
                <a:lnTo>
                  <a:pt x="89168" y="80978"/>
                </a:lnTo>
                <a:lnTo>
                  <a:pt x="91664" y="80978"/>
                </a:lnTo>
                <a:lnTo>
                  <a:pt x="93893" y="81575"/>
                </a:lnTo>
                <a:lnTo>
                  <a:pt x="95949" y="82797"/>
                </a:lnTo>
                <a:lnTo>
                  <a:pt x="94039" y="86310"/>
                </a:lnTo>
                <a:lnTo>
                  <a:pt x="87000" y="86329"/>
                </a:lnTo>
                <a:lnTo>
                  <a:pt x="85000" y="87759"/>
                </a:lnTo>
                <a:lnTo>
                  <a:pt x="83837" y="93687"/>
                </a:lnTo>
                <a:lnTo>
                  <a:pt x="90334" y="93687"/>
                </a:lnTo>
                <a:lnTo>
                  <a:pt x="88402" y="98724"/>
                </a:lnTo>
                <a:close/>
              </a:path>
              <a:path w="327025" h="132080">
                <a:moveTo>
                  <a:pt x="91664" y="80978"/>
                </a:moveTo>
                <a:lnTo>
                  <a:pt x="89168" y="80978"/>
                </a:lnTo>
                <a:lnTo>
                  <a:pt x="91556" y="80949"/>
                </a:lnTo>
                <a:close/>
              </a:path>
              <a:path w="327025" h="132080">
                <a:moveTo>
                  <a:pt x="93401" y="87483"/>
                </a:moveTo>
                <a:lnTo>
                  <a:pt x="92208" y="86717"/>
                </a:lnTo>
                <a:lnTo>
                  <a:pt x="90816" y="86310"/>
                </a:lnTo>
                <a:lnTo>
                  <a:pt x="94039" y="86310"/>
                </a:lnTo>
                <a:lnTo>
                  <a:pt x="93401" y="87483"/>
                </a:lnTo>
                <a:close/>
              </a:path>
              <a:path w="327025" h="132080">
                <a:moveTo>
                  <a:pt x="62589" y="93110"/>
                </a:moveTo>
                <a:lnTo>
                  <a:pt x="58893" y="93110"/>
                </a:lnTo>
                <a:lnTo>
                  <a:pt x="61999" y="92892"/>
                </a:lnTo>
                <a:lnTo>
                  <a:pt x="62589" y="93110"/>
                </a:lnTo>
                <a:close/>
              </a:path>
              <a:path w="327025" h="132080">
                <a:moveTo>
                  <a:pt x="52369" y="119918"/>
                </a:moveTo>
                <a:lnTo>
                  <a:pt x="49385" y="118849"/>
                </a:lnTo>
                <a:lnTo>
                  <a:pt x="47130" y="116793"/>
                </a:lnTo>
                <a:lnTo>
                  <a:pt x="45104" y="114538"/>
                </a:lnTo>
                <a:lnTo>
                  <a:pt x="44133" y="111850"/>
                </a:lnTo>
                <a:lnTo>
                  <a:pt x="44154" y="104179"/>
                </a:lnTo>
                <a:lnTo>
                  <a:pt x="45683" y="100324"/>
                </a:lnTo>
                <a:lnTo>
                  <a:pt x="48600" y="97323"/>
                </a:lnTo>
                <a:lnTo>
                  <a:pt x="51317" y="94576"/>
                </a:lnTo>
                <a:lnTo>
                  <a:pt x="55029" y="93052"/>
                </a:lnTo>
                <a:lnTo>
                  <a:pt x="58893" y="93110"/>
                </a:lnTo>
                <a:lnTo>
                  <a:pt x="62589" y="93110"/>
                </a:lnTo>
                <a:lnTo>
                  <a:pt x="65048" y="94019"/>
                </a:lnTo>
                <a:lnTo>
                  <a:pt x="67274" y="96196"/>
                </a:lnTo>
                <a:lnTo>
                  <a:pt x="68974" y="98118"/>
                </a:lnTo>
                <a:lnTo>
                  <a:pt x="59727" y="98118"/>
                </a:lnTo>
                <a:lnTo>
                  <a:pt x="58306" y="98174"/>
                </a:lnTo>
                <a:lnTo>
                  <a:pt x="50626" y="105551"/>
                </a:lnTo>
                <a:lnTo>
                  <a:pt x="50718" y="110400"/>
                </a:lnTo>
                <a:lnTo>
                  <a:pt x="51203" y="111850"/>
                </a:lnTo>
                <a:lnTo>
                  <a:pt x="52292" y="113147"/>
                </a:lnTo>
                <a:lnTo>
                  <a:pt x="53315" y="114094"/>
                </a:lnTo>
                <a:lnTo>
                  <a:pt x="54680" y="114606"/>
                </a:lnTo>
                <a:lnTo>
                  <a:pt x="66751" y="114606"/>
                </a:lnTo>
                <a:lnTo>
                  <a:pt x="65114" y="116121"/>
                </a:lnTo>
                <a:lnTo>
                  <a:pt x="62445" y="118497"/>
                </a:lnTo>
                <a:lnTo>
                  <a:pt x="59085" y="119758"/>
                </a:lnTo>
                <a:lnTo>
                  <a:pt x="55417" y="119758"/>
                </a:lnTo>
                <a:lnTo>
                  <a:pt x="52369" y="119918"/>
                </a:lnTo>
                <a:close/>
              </a:path>
              <a:path w="327025" h="132080">
                <a:moveTo>
                  <a:pt x="66793" y="114567"/>
                </a:moveTo>
                <a:lnTo>
                  <a:pt x="57746" y="114567"/>
                </a:lnTo>
                <a:lnTo>
                  <a:pt x="59366" y="113915"/>
                </a:lnTo>
                <a:lnTo>
                  <a:pt x="60568" y="112739"/>
                </a:lnTo>
                <a:lnTo>
                  <a:pt x="62663" y="110400"/>
                </a:lnTo>
                <a:lnTo>
                  <a:pt x="63645" y="107698"/>
                </a:lnTo>
                <a:lnTo>
                  <a:pt x="59727" y="98118"/>
                </a:lnTo>
                <a:lnTo>
                  <a:pt x="68974" y="98118"/>
                </a:lnTo>
                <a:lnTo>
                  <a:pt x="69216" y="98392"/>
                </a:lnTo>
                <a:lnTo>
                  <a:pt x="70229" y="101253"/>
                </a:lnTo>
                <a:lnTo>
                  <a:pt x="70256" y="108696"/>
                </a:lnTo>
                <a:lnTo>
                  <a:pt x="68430" y="113052"/>
                </a:lnTo>
                <a:lnTo>
                  <a:pt x="66793" y="114567"/>
                </a:lnTo>
                <a:close/>
              </a:path>
              <a:path w="327025" h="132080">
                <a:moveTo>
                  <a:pt x="69727" y="131452"/>
                </a:moveTo>
                <a:lnTo>
                  <a:pt x="65788" y="127438"/>
                </a:lnTo>
                <a:lnTo>
                  <a:pt x="70602" y="121670"/>
                </a:lnTo>
                <a:lnTo>
                  <a:pt x="73393" y="115218"/>
                </a:lnTo>
                <a:lnTo>
                  <a:pt x="75026" y="107804"/>
                </a:lnTo>
                <a:lnTo>
                  <a:pt x="76460" y="98724"/>
                </a:lnTo>
                <a:lnTo>
                  <a:pt x="82947" y="98724"/>
                </a:lnTo>
                <a:lnTo>
                  <a:pt x="81500" y="107804"/>
                </a:lnTo>
                <a:lnTo>
                  <a:pt x="79405" y="116545"/>
                </a:lnTo>
                <a:lnTo>
                  <a:pt x="75777" y="124557"/>
                </a:lnTo>
                <a:lnTo>
                  <a:pt x="69727" y="131452"/>
                </a:lnTo>
                <a:close/>
              </a:path>
              <a:path w="327025" h="132080">
                <a:moveTo>
                  <a:pt x="66751" y="114606"/>
                </a:moveTo>
                <a:lnTo>
                  <a:pt x="54680" y="114606"/>
                </a:lnTo>
                <a:lnTo>
                  <a:pt x="56071" y="114558"/>
                </a:lnTo>
                <a:lnTo>
                  <a:pt x="66793" y="114567"/>
                </a:lnTo>
                <a:close/>
              </a:path>
              <a:path w="327025" h="132080">
                <a:moveTo>
                  <a:pt x="58988" y="119794"/>
                </a:moveTo>
                <a:lnTo>
                  <a:pt x="55417" y="119758"/>
                </a:lnTo>
                <a:lnTo>
                  <a:pt x="59085" y="119758"/>
                </a:lnTo>
                <a:close/>
              </a:path>
              <a:path w="327025" h="132080">
                <a:moveTo>
                  <a:pt x="114766" y="119018"/>
                </a:moveTo>
                <a:lnTo>
                  <a:pt x="105059" y="119018"/>
                </a:lnTo>
                <a:lnTo>
                  <a:pt x="105059" y="64813"/>
                </a:lnTo>
                <a:lnTo>
                  <a:pt x="114766" y="64813"/>
                </a:lnTo>
                <a:lnTo>
                  <a:pt x="114766" y="119018"/>
                </a:lnTo>
                <a:close/>
              </a:path>
              <a:path w="327025" h="132080">
                <a:moveTo>
                  <a:pt x="156963" y="80702"/>
                </a:moveTo>
                <a:lnTo>
                  <a:pt x="147843" y="80702"/>
                </a:lnTo>
                <a:lnTo>
                  <a:pt x="147872" y="64728"/>
                </a:lnTo>
                <a:lnTo>
                  <a:pt x="156963" y="64728"/>
                </a:lnTo>
                <a:lnTo>
                  <a:pt x="156963" y="80702"/>
                </a:lnTo>
                <a:close/>
              </a:path>
              <a:path w="327025" h="132080">
                <a:moveTo>
                  <a:pt x="147029" y="119976"/>
                </a:moveTo>
                <a:lnTo>
                  <a:pt x="119644" y="100467"/>
                </a:lnTo>
                <a:lnTo>
                  <a:pt x="121336" y="92332"/>
                </a:lnTo>
                <a:lnTo>
                  <a:pt x="126027" y="85920"/>
                </a:lnTo>
                <a:lnTo>
                  <a:pt x="133134" y="81718"/>
                </a:lnTo>
                <a:lnTo>
                  <a:pt x="142076" y="80210"/>
                </a:lnTo>
                <a:lnTo>
                  <a:pt x="144008" y="80220"/>
                </a:lnTo>
                <a:lnTo>
                  <a:pt x="145930" y="80392"/>
                </a:lnTo>
                <a:lnTo>
                  <a:pt x="147843" y="80702"/>
                </a:lnTo>
                <a:lnTo>
                  <a:pt x="156963" y="80702"/>
                </a:lnTo>
                <a:lnTo>
                  <a:pt x="156963" y="87049"/>
                </a:lnTo>
                <a:lnTo>
                  <a:pt x="144255" y="87049"/>
                </a:lnTo>
                <a:lnTo>
                  <a:pt x="142418" y="87105"/>
                </a:lnTo>
                <a:lnTo>
                  <a:pt x="134691" y="87105"/>
                </a:lnTo>
                <a:lnTo>
                  <a:pt x="128762" y="92002"/>
                </a:lnTo>
                <a:lnTo>
                  <a:pt x="128762" y="107399"/>
                </a:lnTo>
                <a:lnTo>
                  <a:pt x="133678" y="112853"/>
                </a:lnTo>
                <a:lnTo>
                  <a:pt x="156963" y="112863"/>
                </a:lnTo>
                <a:lnTo>
                  <a:pt x="156963" y="116832"/>
                </a:lnTo>
                <a:lnTo>
                  <a:pt x="152209" y="118953"/>
                </a:lnTo>
                <a:lnTo>
                  <a:pt x="147029" y="119976"/>
                </a:lnTo>
                <a:close/>
              </a:path>
              <a:path w="327025" h="132080">
                <a:moveTo>
                  <a:pt x="156963" y="112863"/>
                </a:moveTo>
                <a:lnTo>
                  <a:pt x="144483" y="112863"/>
                </a:lnTo>
                <a:lnTo>
                  <a:pt x="146187" y="112616"/>
                </a:lnTo>
                <a:lnTo>
                  <a:pt x="147843" y="112143"/>
                </a:lnTo>
                <a:lnTo>
                  <a:pt x="147872" y="87720"/>
                </a:lnTo>
                <a:lnTo>
                  <a:pt x="146093" y="87257"/>
                </a:lnTo>
                <a:lnTo>
                  <a:pt x="144255" y="87049"/>
                </a:lnTo>
                <a:lnTo>
                  <a:pt x="156963" y="87049"/>
                </a:lnTo>
                <a:lnTo>
                  <a:pt x="156963" y="112863"/>
                </a:lnTo>
                <a:close/>
              </a:path>
              <a:path w="327025" h="132080">
                <a:moveTo>
                  <a:pt x="167002" y="90011"/>
                </a:moveTo>
                <a:lnTo>
                  <a:pt x="163953" y="84557"/>
                </a:lnTo>
                <a:lnTo>
                  <a:pt x="168622" y="81565"/>
                </a:lnTo>
                <a:lnTo>
                  <a:pt x="174094" y="80060"/>
                </a:lnTo>
                <a:lnTo>
                  <a:pt x="179645" y="80210"/>
                </a:lnTo>
                <a:lnTo>
                  <a:pt x="189095" y="80210"/>
                </a:lnTo>
                <a:lnTo>
                  <a:pt x="195335" y="83837"/>
                </a:lnTo>
                <a:lnTo>
                  <a:pt x="195335" y="86945"/>
                </a:lnTo>
                <a:lnTo>
                  <a:pt x="173972" y="86945"/>
                </a:lnTo>
                <a:lnTo>
                  <a:pt x="170241" y="88004"/>
                </a:lnTo>
                <a:lnTo>
                  <a:pt x="167002" y="90011"/>
                </a:lnTo>
                <a:close/>
              </a:path>
              <a:path w="327025" h="132080">
                <a:moveTo>
                  <a:pt x="178935" y="120097"/>
                </a:moveTo>
                <a:lnTo>
                  <a:pt x="174455" y="119976"/>
                </a:lnTo>
                <a:lnTo>
                  <a:pt x="167182" y="119976"/>
                </a:lnTo>
                <a:lnTo>
                  <a:pt x="161245" y="115430"/>
                </a:lnTo>
                <a:lnTo>
                  <a:pt x="161245" y="100305"/>
                </a:lnTo>
                <a:lnTo>
                  <a:pt x="167618" y="95978"/>
                </a:lnTo>
                <a:lnTo>
                  <a:pt x="186094" y="95326"/>
                </a:lnTo>
                <a:lnTo>
                  <a:pt x="186094" y="88867"/>
                </a:lnTo>
                <a:lnTo>
                  <a:pt x="182438" y="86962"/>
                </a:lnTo>
                <a:lnTo>
                  <a:pt x="173972" y="86945"/>
                </a:lnTo>
                <a:lnTo>
                  <a:pt x="195335" y="86945"/>
                </a:lnTo>
                <a:lnTo>
                  <a:pt x="195346" y="101309"/>
                </a:lnTo>
                <a:lnTo>
                  <a:pt x="185951" y="101309"/>
                </a:lnTo>
                <a:lnTo>
                  <a:pt x="172969" y="101784"/>
                </a:lnTo>
                <a:lnTo>
                  <a:pt x="170258" y="103886"/>
                </a:lnTo>
                <a:lnTo>
                  <a:pt x="170258" y="110582"/>
                </a:lnTo>
                <a:lnTo>
                  <a:pt x="172787" y="113071"/>
                </a:lnTo>
                <a:lnTo>
                  <a:pt x="177531" y="113071"/>
                </a:lnTo>
                <a:lnTo>
                  <a:pt x="180649" y="113127"/>
                </a:lnTo>
                <a:lnTo>
                  <a:pt x="195362" y="113127"/>
                </a:lnTo>
                <a:lnTo>
                  <a:pt x="195413" y="115656"/>
                </a:lnTo>
                <a:lnTo>
                  <a:pt x="186710" y="115656"/>
                </a:lnTo>
                <a:lnTo>
                  <a:pt x="183299" y="118555"/>
                </a:lnTo>
                <a:lnTo>
                  <a:pt x="178935" y="120097"/>
                </a:lnTo>
                <a:close/>
              </a:path>
              <a:path w="327025" h="132080">
                <a:moveTo>
                  <a:pt x="195362" y="113127"/>
                </a:moveTo>
                <a:lnTo>
                  <a:pt x="180649" y="113127"/>
                </a:lnTo>
                <a:lnTo>
                  <a:pt x="183670" y="112048"/>
                </a:lnTo>
                <a:lnTo>
                  <a:pt x="186036" y="110031"/>
                </a:lnTo>
                <a:lnTo>
                  <a:pt x="185951" y="101309"/>
                </a:lnTo>
                <a:lnTo>
                  <a:pt x="195346" y="101309"/>
                </a:lnTo>
                <a:lnTo>
                  <a:pt x="195362" y="113127"/>
                </a:lnTo>
                <a:close/>
              </a:path>
              <a:path w="327025" h="132080">
                <a:moveTo>
                  <a:pt x="196130" y="119181"/>
                </a:moveTo>
                <a:lnTo>
                  <a:pt x="188528" y="119181"/>
                </a:lnTo>
                <a:lnTo>
                  <a:pt x="186710" y="115656"/>
                </a:lnTo>
                <a:lnTo>
                  <a:pt x="195413" y="115656"/>
                </a:lnTo>
                <a:lnTo>
                  <a:pt x="195534" y="117673"/>
                </a:lnTo>
                <a:lnTo>
                  <a:pt x="196130" y="119181"/>
                </a:lnTo>
                <a:close/>
              </a:path>
              <a:path w="327025" h="132080">
                <a:moveTo>
                  <a:pt x="211207" y="118943"/>
                </a:moveTo>
                <a:lnTo>
                  <a:pt x="202116" y="118943"/>
                </a:lnTo>
                <a:lnTo>
                  <a:pt x="202116" y="64728"/>
                </a:lnTo>
                <a:lnTo>
                  <a:pt x="211207" y="64728"/>
                </a:lnTo>
                <a:lnTo>
                  <a:pt x="211207" y="85362"/>
                </a:lnTo>
                <a:lnTo>
                  <a:pt x="237935" y="85362"/>
                </a:lnTo>
                <a:lnTo>
                  <a:pt x="237919" y="87597"/>
                </a:lnTo>
                <a:lnTo>
                  <a:pt x="218063" y="87597"/>
                </a:lnTo>
                <a:lnTo>
                  <a:pt x="214208" y="89992"/>
                </a:lnTo>
                <a:lnTo>
                  <a:pt x="211207" y="92322"/>
                </a:lnTo>
                <a:lnTo>
                  <a:pt x="211207" y="118943"/>
                </a:lnTo>
                <a:close/>
              </a:path>
              <a:path w="327025" h="132080">
                <a:moveTo>
                  <a:pt x="237935" y="85362"/>
                </a:moveTo>
                <a:lnTo>
                  <a:pt x="211207" y="85362"/>
                </a:lnTo>
                <a:lnTo>
                  <a:pt x="215176" y="82123"/>
                </a:lnTo>
                <a:lnTo>
                  <a:pt x="220100" y="80295"/>
                </a:lnTo>
                <a:lnTo>
                  <a:pt x="225222" y="80145"/>
                </a:lnTo>
                <a:lnTo>
                  <a:pt x="231293" y="80145"/>
                </a:lnTo>
                <a:lnTo>
                  <a:pt x="237950" y="83194"/>
                </a:lnTo>
                <a:lnTo>
                  <a:pt x="237935" y="85362"/>
                </a:lnTo>
                <a:close/>
              </a:path>
              <a:path w="327025" h="132080">
                <a:moveTo>
                  <a:pt x="237875" y="118943"/>
                </a:moveTo>
                <a:lnTo>
                  <a:pt x="228783" y="118943"/>
                </a:lnTo>
                <a:lnTo>
                  <a:pt x="228783" y="91982"/>
                </a:lnTo>
                <a:lnTo>
                  <a:pt x="227894" y="87597"/>
                </a:lnTo>
                <a:lnTo>
                  <a:pt x="237919" y="87597"/>
                </a:lnTo>
                <a:lnTo>
                  <a:pt x="237875" y="118943"/>
                </a:lnTo>
                <a:close/>
              </a:path>
              <a:path w="327025" h="132080">
                <a:moveTo>
                  <a:pt x="268537" y="80145"/>
                </a:moveTo>
                <a:lnTo>
                  <a:pt x="262447" y="80143"/>
                </a:lnTo>
                <a:lnTo>
                  <a:pt x="267837" y="79888"/>
                </a:lnTo>
                <a:lnTo>
                  <a:pt x="268537" y="80145"/>
                </a:lnTo>
                <a:close/>
              </a:path>
              <a:path w="327025" h="132080">
                <a:moveTo>
                  <a:pt x="257516" y="119956"/>
                </a:moveTo>
                <a:lnTo>
                  <a:pt x="252583" y="118318"/>
                </a:lnTo>
                <a:lnTo>
                  <a:pt x="248680" y="115127"/>
                </a:lnTo>
                <a:lnTo>
                  <a:pt x="244551" y="111253"/>
                </a:lnTo>
                <a:lnTo>
                  <a:pt x="242296" y="105799"/>
                </a:lnTo>
                <a:lnTo>
                  <a:pt x="242363" y="94511"/>
                </a:lnTo>
                <a:lnTo>
                  <a:pt x="244297" y="89558"/>
                </a:lnTo>
                <a:lnTo>
                  <a:pt x="251899" y="81963"/>
                </a:lnTo>
                <a:lnTo>
                  <a:pt x="257109" y="79926"/>
                </a:lnTo>
                <a:lnTo>
                  <a:pt x="262447" y="80143"/>
                </a:lnTo>
                <a:lnTo>
                  <a:pt x="268537" y="80145"/>
                </a:lnTo>
                <a:lnTo>
                  <a:pt x="273131" y="81829"/>
                </a:lnTo>
                <a:lnTo>
                  <a:pt x="277100" y="85524"/>
                </a:lnTo>
                <a:lnTo>
                  <a:pt x="278480" y="86887"/>
                </a:lnTo>
                <a:lnTo>
                  <a:pt x="255206" y="86887"/>
                </a:lnTo>
                <a:lnTo>
                  <a:pt x="251621" y="92067"/>
                </a:lnTo>
                <a:lnTo>
                  <a:pt x="251629" y="107891"/>
                </a:lnTo>
                <a:lnTo>
                  <a:pt x="255734" y="113110"/>
                </a:lnTo>
                <a:lnTo>
                  <a:pt x="278392" y="113110"/>
                </a:lnTo>
                <a:lnTo>
                  <a:pt x="276920" y="114558"/>
                </a:lnTo>
                <a:lnTo>
                  <a:pt x="272952" y="118034"/>
                </a:lnTo>
                <a:lnTo>
                  <a:pt x="268190" y="119748"/>
                </a:lnTo>
                <a:lnTo>
                  <a:pt x="262554" y="119748"/>
                </a:lnTo>
                <a:lnTo>
                  <a:pt x="257516" y="119956"/>
                </a:lnTo>
                <a:close/>
              </a:path>
              <a:path w="327025" h="132080">
                <a:moveTo>
                  <a:pt x="278392" y="113110"/>
                </a:moveTo>
                <a:lnTo>
                  <a:pt x="269514" y="113110"/>
                </a:lnTo>
                <a:lnTo>
                  <a:pt x="273189" y="107891"/>
                </a:lnTo>
                <a:lnTo>
                  <a:pt x="273189" y="92067"/>
                </a:lnTo>
                <a:lnTo>
                  <a:pt x="269352" y="86887"/>
                </a:lnTo>
                <a:lnTo>
                  <a:pt x="278480" y="86887"/>
                </a:lnTo>
                <a:lnTo>
                  <a:pt x="280925" y="89301"/>
                </a:lnTo>
                <a:lnTo>
                  <a:pt x="282998" y="94511"/>
                </a:lnTo>
                <a:lnTo>
                  <a:pt x="282809" y="99888"/>
                </a:lnTo>
                <a:lnTo>
                  <a:pt x="282971" y="105391"/>
                </a:lnTo>
                <a:lnTo>
                  <a:pt x="280840" y="110703"/>
                </a:lnTo>
                <a:lnTo>
                  <a:pt x="278392" y="113110"/>
                </a:lnTo>
                <a:close/>
              </a:path>
              <a:path w="327025" h="132080">
                <a:moveTo>
                  <a:pt x="267820" y="119881"/>
                </a:moveTo>
                <a:lnTo>
                  <a:pt x="262554" y="119748"/>
                </a:lnTo>
                <a:lnTo>
                  <a:pt x="268190" y="119748"/>
                </a:lnTo>
                <a:lnTo>
                  <a:pt x="267820" y="119881"/>
                </a:lnTo>
                <a:close/>
              </a:path>
              <a:path w="327025" h="132080">
                <a:moveTo>
                  <a:pt x="31183" y="55266"/>
                </a:moveTo>
                <a:lnTo>
                  <a:pt x="15076" y="55266"/>
                </a:lnTo>
                <a:lnTo>
                  <a:pt x="9251" y="53429"/>
                </a:lnTo>
                <a:lnTo>
                  <a:pt x="1326" y="46488"/>
                </a:lnTo>
                <a:lnTo>
                  <a:pt x="0" y="40740"/>
                </a:lnTo>
                <a:lnTo>
                  <a:pt x="0" y="361"/>
                </a:lnTo>
                <a:lnTo>
                  <a:pt x="9886" y="361"/>
                </a:lnTo>
                <a:lnTo>
                  <a:pt x="9854" y="38788"/>
                </a:lnTo>
                <a:lnTo>
                  <a:pt x="11059" y="42027"/>
                </a:lnTo>
                <a:lnTo>
                  <a:pt x="13522" y="44670"/>
                </a:lnTo>
                <a:lnTo>
                  <a:pt x="16109" y="47104"/>
                </a:lnTo>
                <a:lnTo>
                  <a:pt x="19593" y="48345"/>
                </a:lnTo>
                <a:lnTo>
                  <a:pt x="42389" y="48345"/>
                </a:lnTo>
                <a:lnTo>
                  <a:pt x="41128" y="49613"/>
                </a:lnTo>
                <a:lnTo>
                  <a:pt x="37217" y="53194"/>
                </a:lnTo>
                <a:lnTo>
                  <a:pt x="31183" y="55266"/>
                </a:lnTo>
                <a:close/>
              </a:path>
              <a:path w="327025" h="132080">
                <a:moveTo>
                  <a:pt x="42389" y="48345"/>
                </a:moveTo>
                <a:lnTo>
                  <a:pt x="19593" y="48345"/>
                </a:lnTo>
                <a:lnTo>
                  <a:pt x="23125" y="48107"/>
                </a:lnTo>
                <a:lnTo>
                  <a:pt x="28201" y="48107"/>
                </a:lnTo>
                <a:lnTo>
                  <a:pt x="31222" y="46810"/>
                </a:lnTo>
                <a:lnTo>
                  <a:pt x="33399" y="44670"/>
                </a:lnTo>
                <a:lnTo>
                  <a:pt x="35739" y="42161"/>
                </a:lnTo>
                <a:lnTo>
                  <a:pt x="36922" y="38788"/>
                </a:lnTo>
                <a:lnTo>
                  <a:pt x="36661" y="35428"/>
                </a:lnTo>
                <a:lnTo>
                  <a:pt x="36657" y="380"/>
                </a:lnTo>
                <a:lnTo>
                  <a:pt x="46563" y="380"/>
                </a:lnTo>
                <a:lnTo>
                  <a:pt x="46582" y="35428"/>
                </a:lnTo>
                <a:lnTo>
                  <a:pt x="46826" y="40740"/>
                </a:lnTo>
                <a:lnTo>
                  <a:pt x="44859" y="45862"/>
                </a:lnTo>
                <a:lnTo>
                  <a:pt x="42389" y="48345"/>
                </a:lnTo>
                <a:close/>
              </a:path>
              <a:path w="327025" h="132080">
                <a:moveTo>
                  <a:pt x="88525" y="20853"/>
                </a:moveTo>
                <a:lnTo>
                  <a:pt x="61184" y="20853"/>
                </a:lnTo>
                <a:lnTo>
                  <a:pt x="65400" y="17566"/>
                </a:lnTo>
                <a:lnTo>
                  <a:pt x="70569" y="15740"/>
                </a:lnTo>
                <a:lnTo>
                  <a:pt x="75909" y="15636"/>
                </a:lnTo>
                <a:lnTo>
                  <a:pt x="82038" y="15636"/>
                </a:lnTo>
                <a:lnTo>
                  <a:pt x="88525" y="19319"/>
                </a:lnTo>
                <a:lnTo>
                  <a:pt x="88525" y="20853"/>
                </a:lnTo>
                <a:close/>
              </a:path>
              <a:path w="327025" h="132080">
                <a:moveTo>
                  <a:pt x="61582" y="54432"/>
                </a:moveTo>
                <a:lnTo>
                  <a:pt x="52491" y="54432"/>
                </a:lnTo>
                <a:lnTo>
                  <a:pt x="52491" y="16591"/>
                </a:lnTo>
                <a:lnTo>
                  <a:pt x="60125" y="16591"/>
                </a:lnTo>
                <a:lnTo>
                  <a:pt x="61184" y="20853"/>
                </a:lnTo>
                <a:lnTo>
                  <a:pt x="88525" y="20853"/>
                </a:lnTo>
                <a:lnTo>
                  <a:pt x="88525" y="23089"/>
                </a:lnTo>
                <a:lnTo>
                  <a:pt x="72947" y="23089"/>
                </a:lnTo>
                <a:lnTo>
                  <a:pt x="68808" y="23411"/>
                </a:lnTo>
                <a:lnTo>
                  <a:pt x="64869" y="25001"/>
                </a:lnTo>
                <a:lnTo>
                  <a:pt x="61676" y="27654"/>
                </a:lnTo>
                <a:lnTo>
                  <a:pt x="61582" y="54432"/>
                </a:lnTo>
                <a:close/>
              </a:path>
              <a:path w="327025" h="132080">
                <a:moveTo>
                  <a:pt x="88525" y="54432"/>
                </a:moveTo>
                <a:lnTo>
                  <a:pt x="79434" y="54432"/>
                </a:lnTo>
                <a:lnTo>
                  <a:pt x="79426" y="27654"/>
                </a:lnTo>
                <a:lnTo>
                  <a:pt x="78581" y="23089"/>
                </a:lnTo>
                <a:lnTo>
                  <a:pt x="88525" y="23089"/>
                </a:lnTo>
                <a:lnTo>
                  <a:pt x="88525" y="54432"/>
                </a:lnTo>
                <a:close/>
              </a:path>
              <a:path w="327025" h="132080">
                <a:moveTo>
                  <a:pt x="103997" y="54432"/>
                </a:moveTo>
                <a:lnTo>
                  <a:pt x="94906" y="54432"/>
                </a:lnTo>
                <a:lnTo>
                  <a:pt x="94906" y="16611"/>
                </a:lnTo>
                <a:lnTo>
                  <a:pt x="103997" y="16611"/>
                </a:lnTo>
                <a:lnTo>
                  <a:pt x="103997" y="54432"/>
                </a:lnTo>
                <a:close/>
              </a:path>
              <a:path w="327025" h="132080">
                <a:moveTo>
                  <a:pt x="96356" y="11336"/>
                </a:moveTo>
                <a:lnTo>
                  <a:pt x="93573" y="8892"/>
                </a:lnTo>
                <a:lnTo>
                  <a:pt x="93573" y="2567"/>
                </a:lnTo>
                <a:lnTo>
                  <a:pt x="96356" y="123"/>
                </a:lnTo>
                <a:lnTo>
                  <a:pt x="99490" y="540"/>
                </a:lnTo>
                <a:lnTo>
                  <a:pt x="102668" y="540"/>
                </a:lnTo>
                <a:lnTo>
                  <a:pt x="105069" y="2700"/>
                </a:lnTo>
                <a:lnTo>
                  <a:pt x="105219" y="5701"/>
                </a:lnTo>
                <a:lnTo>
                  <a:pt x="105020" y="8693"/>
                </a:lnTo>
                <a:lnTo>
                  <a:pt x="102648" y="10795"/>
                </a:lnTo>
                <a:lnTo>
                  <a:pt x="99471" y="10795"/>
                </a:lnTo>
                <a:lnTo>
                  <a:pt x="96356" y="11336"/>
                </a:lnTo>
                <a:close/>
              </a:path>
              <a:path w="327025" h="132080">
                <a:moveTo>
                  <a:pt x="102668" y="540"/>
                </a:moveTo>
                <a:lnTo>
                  <a:pt x="99490" y="540"/>
                </a:lnTo>
                <a:lnTo>
                  <a:pt x="102501" y="390"/>
                </a:lnTo>
                <a:lnTo>
                  <a:pt x="102668" y="540"/>
                </a:lnTo>
                <a:close/>
              </a:path>
              <a:path w="327025" h="132080">
                <a:moveTo>
                  <a:pt x="102465" y="10957"/>
                </a:moveTo>
                <a:lnTo>
                  <a:pt x="99471" y="10795"/>
                </a:lnTo>
                <a:lnTo>
                  <a:pt x="102648" y="10795"/>
                </a:lnTo>
                <a:lnTo>
                  <a:pt x="102465" y="10957"/>
                </a:lnTo>
                <a:close/>
              </a:path>
              <a:path w="327025" h="132080">
                <a:moveTo>
                  <a:pt x="165676" y="55341"/>
                </a:moveTo>
                <a:lnTo>
                  <a:pt x="156641" y="53669"/>
                </a:lnTo>
                <a:lnTo>
                  <a:pt x="150364" y="49208"/>
                </a:lnTo>
                <a:lnTo>
                  <a:pt x="146702" y="42789"/>
                </a:lnTo>
                <a:lnTo>
                  <a:pt x="145513" y="35246"/>
                </a:lnTo>
                <a:lnTo>
                  <a:pt x="146802" y="27640"/>
                </a:lnTo>
                <a:lnTo>
                  <a:pt x="150464" y="21414"/>
                </a:lnTo>
                <a:lnTo>
                  <a:pt x="156197" y="17207"/>
                </a:lnTo>
                <a:lnTo>
                  <a:pt x="163696" y="15663"/>
                </a:lnTo>
                <a:lnTo>
                  <a:pt x="171145" y="17060"/>
                </a:lnTo>
                <a:lnTo>
                  <a:pt x="176778" y="21015"/>
                </a:lnTo>
                <a:lnTo>
                  <a:pt x="177440" y="22160"/>
                </a:lnTo>
                <a:lnTo>
                  <a:pt x="163715" y="22160"/>
                </a:lnTo>
                <a:lnTo>
                  <a:pt x="158707" y="22284"/>
                </a:lnTo>
                <a:lnTo>
                  <a:pt x="154682" y="26422"/>
                </a:lnTo>
                <a:lnTo>
                  <a:pt x="154803" y="31450"/>
                </a:lnTo>
                <a:lnTo>
                  <a:pt x="181005" y="31450"/>
                </a:lnTo>
                <a:lnTo>
                  <a:pt x="181585" y="35181"/>
                </a:lnTo>
                <a:lnTo>
                  <a:pt x="181585" y="37482"/>
                </a:lnTo>
                <a:lnTo>
                  <a:pt x="154862" y="37482"/>
                </a:lnTo>
                <a:lnTo>
                  <a:pt x="154946" y="43741"/>
                </a:lnTo>
                <a:lnTo>
                  <a:pt x="159880" y="48391"/>
                </a:lnTo>
                <a:lnTo>
                  <a:pt x="179031" y="48391"/>
                </a:lnTo>
                <a:lnTo>
                  <a:pt x="179388" y="49290"/>
                </a:lnTo>
                <a:lnTo>
                  <a:pt x="180346" y="51196"/>
                </a:lnTo>
                <a:lnTo>
                  <a:pt x="175912" y="53875"/>
                </a:lnTo>
                <a:lnTo>
                  <a:pt x="170943" y="55247"/>
                </a:lnTo>
                <a:lnTo>
                  <a:pt x="165657" y="55247"/>
                </a:lnTo>
                <a:close/>
              </a:path>
              <a:path w="327025" h="132080">
                <a:moveTo>
                  <a:pt x="130078" y="54709"/>
                </a:moveTo>
                <a:lnTo>
                  <a:pt x="123600" y="54709"/>
                </a:lnTo>
                <a:lnTo>
                  <a:pt x="107607" y="16650"/>
                </a:lnTo>
                <a:lnTo>
                  <a:pt x="116698" y="16650"/>
                </a:lnTo>
                <a:lnTo>
                  <a:pt x="127038" y="43923"/>
                </a:lnTo>
                <a:lnTo>
                  <a:pt x="134772" y="43923"/>
                </a:lnTo>
                <a:lnTo>
                  <a:pt x="130078" y="54709"/>
                </a:lnTo>
                <a:close/>
              </a:path>
              <a:path w="327025" h="132080">
                <a:moveTo>
                  <a:pt x="134772" y="43923"/>
                </a:moveTo>
                <a:lnTo>
                  <a:pt x="127152" y="43923"/>
                </a:lnTo>
                <a:lnTo>
                  <a:pt x="138165" y="16650"/>
                </a:lnTo>
                <a:lnTo>
                  <a:pt x="146641" y="16650"/>
                </a:lnTo>
                <a:lnTo>
                  <a:pt x="134772" y="43923"/>
                </a:lnTo>
                <a:close/>
              </a:path>
              <a:path w="327025" h="132080">
                <a:moveTo>
                  <a:pt x="181005" y="31450"/>
                </a:moveTo>
                <a:lnTo>
                  <a:pt x="172494" y="31450"/>
                </a:lnTo>
                <a:lnTo>
                  <a:pt x="172703" y="26422"/>
                </a:lnTo>
                <a:lnTo>
                  <a:pt x="168736" y="22226"/>
                </a:lnTo>
                <a:lnTo>
                  <a:pt x="163715" y="22160"/>
                </a:lnTo>
                <a:lnTo>
                  <a:pt x="177440" y="22160"/>
                </a:lnTo>
                <a:lnTo>
                  <a:pt x="180341" y="27173"/>
                </a:lnTo>
                <a:lnTo>
                  <a:pt x="181005" y="31450"/>
                </a:lnTo>
                <a:close/>
              </a:path>
              <a:path w="327025" h="132080">
                <a:moveTo>
                  <a:pt x="179031" y="48391"/>
                </a:moveTo>
                <a:lnTo>
                  <a:pt x="167315" y="48391"/>
                </a:lnTo>
                <a:lnTo>
                  <a:pt x="171092" y="48355"/>
                </a:lnTo>
                <a:lnTo>
                  <a:pt x="174787" y="47273"/>
                </a:lnTo>
                <a:lnTo>
                  <a:pt x="177987" y="45266"/>
                </a:lnTo>
                <a:lnTo>
                  <a:pt x="178603" y="47312"/>
                </a:lnTo>
                <a:lnTo>
                  <a:pt x="179031" y="48391"/>
                </a:lnTo>
                <a:close/>
              </a:path>
              <a:path w="327025" h="132080">
                <a:moveTo>
                  <a:pt x="170838" y="55276"/>
                </a:moveTo>
                <a:lnTo>
                  <a:pt x="165657" y="55247"/>
                </a:lnTo>
                <a:lnTo>
                  <a:pt x="170943" y="55247"/>
                </a:lnTo>
                <a:close/>
              </a:path>
              <a:path w="327025" h="132080">
                <a:moveTo>
                  <a:pt x="210646" y="20834"/>
                </a:moveTo>
                <a:lnTo>
                  <a:pt x="195364" y="20834"/>
                </a:lnTo>
                <a:lnTo>
                  <a:pt x="200043" y="16924"/>
                </a:lnTo>
                <a:lnTo>
                  <a:pt x="202826" y="15484"/>
                </a:lnTo>
                <a:lnTo>
                  <a:pt x="208737" y="15464"/>
                </a:lnTo>
                <a:lnTo>
                  <a:pt x="210979" y="16090"/>
                </a:lnTo>
                <a:lnTo>
                  <a:pt x="212911" y="17302"/>
                </a:lnTo>
                <a:lnTo>
                  <a:pt x="211227" y="19566"/>
                </a:lnTo>
                <a:lnTo>
                  <a:pt x="210646" y="20834"/>
                </a:lnTo>
                <a:close/>
              </a:path>
              <a:path w="327025" h="132080">
                <a:moveTo>
                  <a:pt x="241550" y="48893"/>
                </a:moveTo>
                <a:lnTo>
                  <a:pt x="220866" y="48893"/>
                </a:lnTo>
                <a:lnTo>
                  <a:pt x="224805" y="48866"/>
                </a:lnTo>
                <a:lnTo>
                  <a:pt x="229370" y="48866"/>
                </a:lnTo>
                <a:lnTo>
                  <a:pt x="232439" y="47198"/>
                </a:lnTo>
                <a:lnTo>
                  <a:pt x="232439" y="44301"/>
                </a:lnTo>
                <a:lnTo>
                  <a:pt x="229468" y="40165"/>
                </a:lnTo>
                <a:lnTo>
                  <a:pt x="222931" y="37468"/>
                </a:lnTo>
                <a:lnTo>
                  <a:pt x="216394" y="33734"/>
                </a:lnTo>
                <a:lnTo>
                  <a:pt x="213423" y="26487"/>
                </a:lnTo>
                <a:lnTo>
                  <a:pt x="213423" y="20303"/>
                </a:lnTo>
                <a:lnTo>
                  <a:pt x="218679" y="15663"/>
                </a:lnTo>
                <a:lnTo>
                  <a:pt x="232335" y="15627"/>
                </a:lnTo>
                <a:lnTo>
                  <a:pt x="236255" y="16308"/>
                </a:lnTo>
                <a:lnTo>
                  <a:pt x="239950" y="17690"/>
                </a:lnTo>
                <a:lnTo>
                  <a:pt x="239743" y="19566"/>
                </a:lnTo>
                <a:lnTo>
                  <a:pt x="239619" y="22310"/>
                </a:lnTo>
                <a:lnTo>
                  <a:pt x="225081" y="22320"/>
                </a:lnTo>
                <a:lnTo>
                  <a:pt x="222354" y="23447"/>
                </a:lnTo>
                <a:lnTo>
                  <a:pt x="222374" y="26175"/>
                </a:lnTo>
                <a:lnTo>
                  <a:pt x="225395" y="29981"/>
                </a:lnTo>
                <a:lnTo>
                  <a:pt x="232029" y="32693"/>
                </a:lnTo>
                <a:lnTo>
                  <a:pt x="238629" y="36509"/>
                </a:lnTo>
                <a:lnTo>
                  <a:pt x="241550" y="43627"/>
                </a:lnTo>
                <a:lnTo>
                  <a:pt x="241550" y="48893"/>
                </a:lnTo>
                <a:close/>
              </a:path>
              <a:path w="327025" h="132080">
                <a:moveTo>
                  <a:pt x="195791" y="54556"/>
                </a:moveTo>
                <a:lnTo>
                  <a:pt x="186700" y="54556"/>
                </a:lnTo>
                <a:lnTo>
                  <a:pt x="186700" y="16725"/>
                </a:lnTo>
                <a:lnTo>
                  <a:pt x="194312" y="16725"/>
                </a:lnTo>
                <a:lnTo>
                  <a:pt x="195364" y="20834"/>
                </a:lnTo>
                <a:lnTo>
                  <a:pt x="210646" y="20834"/>
                </a:lnTo>
                <a:lnTo>
                  <a:pt x="210044" y="22150"/>
                </a:lnTo>
                <a:lnTo>
                  <a:pt x="209766" y="23392"/>
                </a:lnTo>
                <a:lnTo>
                  <a:pt x="205668" y="23392"/>
                </a:lnTo>
                <a:lnTo>
                  <a:pt x="203641" y="23467"/>
                </a:lnTo>
                <a:lnTo>
                  <a:pt x="200659" y="23779"/>
                </a:lnTo>
                <a:lnTo>
                  <a:pt x="197864" y="25106"/>
                </a:lnTo>
                <a:lnTo>
                  <a:pt x="195733" y="27217"/>
                </a:lnTo>
                <a:lnTo>
                  <a:pt x="195791" y="54556"/>
                </a:lnTo>
                <a:close/>
              </a:path>
              <a:path w="327025" h="132080">
                <a:moveTo>
                  <a:pt x="239712" y="24708"/>
                </a:moveTo>
                <a:lnTo>
                  <a:pt x="236294" y="23115"/>
                </a:lnTo>
                <a:lnTo>
                  <a:pt x="232573" y="22310"/>
                </a:lnTo>
                <a:lnTo>
                  <a:pt x="239619" y="22310"/>
                </a:lnTo>
                <a:lnTo>
                  <a:pt x="239712" y="24708"/>
                </a:lnTo>
                <a:close/>
              </a:path>
              <a:path w="327025" h="132080">
                <a:moveTo>
                  <a:pt x="209428" y="24907"/>
                </a:moveTo>
                <a:lnTo>
                  <a:pt x="207675" y="23884"/>
                </a:lnTo>
                <a:lnTo>
                  <a:pt x="205668" y="23392"/>
                </a:lnTo>
                <a:lnTo>
                  <a:pt x="209766" y="23392"/>
                </a:lnTo>
                <a:lnTo>
                  <a:pt x="209428" y="24907"/>
                </a:lnTo>
                <a:close/>
              </a:path>
              <a:path w="327025" h="132080">
                <a:moveTo>
                  <a:pt x="220175" y="55409"/>
                </a:moveTo>
                <a:lnTo>
                  <a:pt x="215212" y="54253"/>
                </a:lnTo>
                <a:lnTo>
                  <a:pt x="210800" y="51867"/>
                </a:lnTo>
                <a:lnTo>
                  <a:pt x="212022" y="49746"/>
                </a:lnTo>
                <a:lnTo>
                  <a:pt x="213055" y="47530"/>
                </a:lnTo>
                <a:lnTo>
                  <a:pt x="213896" y="45230"/>
                </a:lnTo>
                <a:lnTo>
                  <a:pt x="217030" y="47615"/>
                </a:lnTo>
                <a:lnTo>
                  <a:pt x="220866" y="48893"/>
                </a:lnTo>
                <a:lnTo>
                  <a:pt x="241550" y="48893"/>
                </a:lnTo>
                <a:lnTo>
                  <a:pt x="241550" y="51943"/>
                </a:lnTo>
                <a:lnTo>
                  <a:pt x="233879" y="55211"/>
                </a:lnTo>
                <a:lnTo>
                  <a:pt x="225186" y="55211"/>
                </a:lnTo>
                <a:lnTo>
                  <a:pt x="220175" y="55409"/>
                </a:lnTo>
                <a:close/>
              </a:path>
              <a:path w="327025" h="132080">
                <a:moveTo>
                  <a:pt x="248301" y="11212"/>
                </a:moveTo>
                <a:lnTo>
                  <a:pt x="245516" y="8771"/>
                </a:lnTo>
                <a:lnTo>
                  <a:pt x="245516" y="2434"/>
                </a:lnTo>
                <a:lnTo>
                  <a:pt x="248301" y="0"/>
                </a:lnTo>
                <a:lnTo>
                  <a:pt x="251446" y="416"/>
                </a:lnTo>
                <a:lnTo>
                  <a:pt x="254696" y="416"/>
                </a:lnTo>
                <a:lnTo>
                  <a:pt x="257090" y="2567"/>
                </a:lnTo>
                <a:lnTo>
                  <a:pt x="257223" y="5617"/>
                </a:lnTo>
                <a:lnTo>
                  <a:pt x="257080" y="8647"/>
                </a:lnTo>
                <a:lnTo>
                  <a:pt x="254689" y="10795"/>
                </a:lnTo>
                <a:lnTo>
                  <a:pt x="251446" y="10795"/>
                </a:lnTo>
                <a:lnTo>
                  <a:pt x="248301" y="11212"/>
                </a:lnTo>
                <a:close/>
              </a:path>
              <a:path w="327025" h="132080">
                <a:moveTo>
                  <a:pt x="254696" y="416"/>
                </a:moveTo>
                <a:lnTo>
                  <a:pt x="251446" y="416"/>
                </a:lnTo>
                <a:lnTo>
                  <a:pt x="254486" y="227"/>
                </a:lnTo>
                <a:lnTo>
                  <a:pt x="254696" y="416"/>
                </a:lnTo>
                <a:close/>
              </a:path>
              <a:path w="327025" h="132080">
                <a:moveTo>
                  <a:pt x="254476" y="10986"/>
                </a:moveTo>
                <a:lnTo>
                  <a:pt x="251446" y="10795"/>
                </a:lnTo>
                <a:lnTo>
                  <a:pt x="254689" y="10795"/>
                </a:lnTo>
                <a:lnTo>
                  <a:pt x="254476" y="10986"/>
                </a:lnTo>
                <a:close/>
              </a:path>
              <a:path w="327025" h="132080">
                <a:moveTo>
                  <a:pt x="255972" y="54432"/>
                </a:moveTo>
                <a:lnTo>
                  <a:pt x="246881" y="54432"/>
                </a:lnTo>
                <a:lnTo>
                  <a:pt x="246881" y="16611"/>
                </a:lnTo>
                <a:lnTo>
                  <a:pt x="255972" y="16611"/>
                </a:lnTo>
                <a:lnTo>
                  <a:pt x="255972" y="54432"/>
                </a:lnTo>
                <a:close/>
              </a:path>
              <a:path w="327025" h="132080">
                <a:moveTo>
                  <a:pt x="277517" y="16591"/>
                </a:moveTo>
                <a:lnTo>
                  <a:pt x="268426" y="16591"/>
                </a:lnTo>
                <a:lnTo>
                  <a:pt x="268426" y="8051"/>
                </a:lnTo>
                <a:lnTo>
                  <a:pt x="277517" y="5483"/>
                </a:lnTo>
                <a:lnTo>
                  <a:pt x="277517" y="16591"/>
                </a:lnTo>
                <a:close/>
              </a:path>
              <a:path w="327025" h="132080">
                <a:moveTo>
                  <a:pt x="278169" y="55266"/>
                </a:moveTo>
                <a:lnTo>
                  <a:pt x="271332" y="55266"/>
                </a:lnTo>
                <a:lnTo>
                  <a:pt x="268426" y="51688"/>
                </a:lnTo>
                <a:lnTo>
                  <a:pt x="268426" y="23089"/>
                </a:lnTo>
                <a:lnTo>
                  <a:pt x="261247" y="23089"/>
                </a:lnTo>
                <a:lnTo>
                  <a:pt x="261247" y="16591"/>
                </a:lnTo>
                <a:lnTo>
                  <a:pt x="296788" y="16591"/>
                </a:lnTo>
                <a:lnTo>
                  <a:pt x="299520" y="23212"/>
                </a:lnTo>
                <a:lnTo>
                  <a:pt x="277573" y="23212"/>
                </a:lnTo>
                <a:lnTo>
                  <a:pt x="277573" y="46706"/>
                </a:lnTo>
                <a:lnTo>
                  <a:pt x="278860" y="48146"/>
                </a:lnTo>
                <a:lnTo>
                  <a:pt x="289665" y="48146"/>
                </a:lnTo>
                <a:lnTo>
                  <a:pt x="291134" y="51290"/>
                </a:lnTo>
                <a:lnTo>
                  <a:pt x="287270" y="53800"/>
                </a:lnTo>
                <a:lnTo>
                  <a:pt x="282782" y="55172"/>
                </a:lnTo>
                <a:lnTo>
                  <a:pt x="278169" y="55266"/>
                </a:lnTo>
                <a:close/>
              </a:path>
              <a:path w="327025" h="132080">
                <a:moveTo>
                  <a:pt x="317233" y="45579"/>
                </a:moveTo>
                <a:lnTo>
                  <a:pt x="309118" y="45579"/>
                </a:lnTo>
                <a:lnTo>
                  <a:pt x="312895" y="36783"/>
                </a:lnTo>
                <a:lnTo>
                  <a:pt x="316023" y="27055"/>
                </a:lnTo>
                <a:lnTo>
                  <a:pt x="318015" y="19698"/>
                </a:lnTo>
                <a:lnTo>
                  <a:pt x="318766" y="16591"/>
                </a:lnTo>
                <a:lnTo>
                  <a:pt x="326808" y="16725"/>
                </a:lnTo>
                <a:lnTo>
                  <a:pt x="324670" y="24870"/>
                </a:lnTo>
                <a:lnTo>
                  <a:pt x="318347" y="43417"/>
                </a:lnTo>
                <a:lnTo>
                  <a:pt x="317233" y="45579"/>
                </a:lnTo>
                <a:close/>
              </a:path>
              <a:path w="327025" h="132080">
                <a:moveTo>
                  <a:pt x="293699" y="76394"/>
                </a:moveTo>
                <a:lnTo>
                  <a:pt x="289430" y="70685"/>
                </a:lnTo>
                <a:lnTo>
                  <a:pt x="296315" y="67085"/>
                </a:lnTo>
                <a:lnTo>
                  <a:pt x="301721" y="61186"/>
                </a:lnTo>
                <a:lnTo>
                  <a:pt x="304713" y="54018"/>
                </a:lnTo>
                <a:lnTo>
                  <a:pt x="303216" y="50572"/>
                </a:lnTo>
                <a:lnTo>
                  <a:pt x="299561" y="42482"/>
                </a:lnTo>
                <a:lnTo>
                  <a:pt x="290773" y="23212"/>
                </a:lnTo>
                <a:lnTo>
                  <a:pt x="299520" y="23212"/>
                </a:lnTo>
                <a:lnTo>
                  <a:pt x="301207" y="27292"/>
                </a:lnTo>
                <a:lnTo>
                  <a:pt x="305232" y="36783"/>
                </a:lnTo>
                <a:lnTo>
                  <a:pt x="309118" y="45579"/>
                </a:lnTo>
                <a:lnTo>
                  <a:pt x="317233" y="45579"/>
                </a:lnTo>
                <a:lnTo>
                  <a:pt x="307978" y="63535"/>
                </a:lnTo>
                <a:lnTo>
                  <a:pt x="293699" y="76394"/>
                </a:lnTo>
                <a:close/>
              </a:path>
              <a:path w="327025" h="132080">
                <a:moveTo>
                  <a:pt x="289665" y="48146"/>
                </a:moveTo>
                <a:lnTo>
                  <a:pt x="281570" y="48146"/>
                </a:lnTo>
                <a:lnTo>
                  <a:pt x="284079" y="48013"/>
                </a:lnTo>
                <a:lnTo>
                  <a:pt x="286494" y="47218"/>
                </a:lnTo>
                <a:lnTo>
                  <a:pt x="288586" y="45836"/>
                </a:lnTo>
                <a:lnTo>
                  <a:pt x="289665" y="4814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bg object 18"/>
          <p:cNvSpPr/>
          <p:nvPr/>
        </p:nvSpPr>
        <p:spPr>
          <a:xfrm>
            <a:off x="3039120" y="3265200"/>
            <a:ext cx="42840" cy="30240"/>
          </a:xfrm>
          <a:custGeom>
            <a:avLst/>
            <a:gdLst/>
            <a:ah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9a9b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bg object 19"/>
          <p:cNvSpPr/>
          <p:nvPr/>
        </p:nvSpPr>
        <p:spPr>
          <a:xfrm>
            <a:off x="2959560" y="3261240"/>
            <a:ext cx="25200" cy="37800"/>
          </a:xfrm>
          <a:custGeom>
            <a:avLst/>
            <a:gdLst/>
            <a:ah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dd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bg object 20"/>
          <p:cNvSpPr/>
          <p:nvPr/>
        </p:nvSpPr>
        <p:spPr>
          <a:xfrm>
            <a:off x="3137400" y="3261240"/>
            <a:ext cx="25200" cy="37800"/>
          </a:xfrm>
          <a:custGeom>
            <a:avLst/>
            <a:gdLst/>
            <a:ah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dd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bg object 21"/>
          <p:cNvSpPr/>
          <p:nvPr/>
        </p:nvSpPr>
        <p:spPr>
          <a:xfrm>
            <a:off x="3299760" y="3254760"/>
            <a:ext cx="63720" cy="50400"/>
          </a:xfrm>
          <a:custGeom>
            <a:avLst/>
            <a:gdLst/>
            <a:ah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noFill/>
          <a:ln w="5060">
            <a:solidFill>
              <a:srgbClr val="9a9b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bg object 22"/>
          <p:cNvSpPr/>
          <p:nvPr/>
        </p:nvSpPr>
        <p:spPr>
          <a:xfrm>
            <a:off x="3236400" y="3261240"/>
            <a:ext cx="202680" cy="3780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dd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bg object 23"/>
          <p:cNvSpPr/>
          <p:nvPr/>
        </p:nvSpPr>
        <p:spPr>
          <a:xfrm>
            <a:off x="3602520" y="32673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9a9b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bg object 24"/>
          <p:cNvSpPr/>
          <p:nvPr/>
        </p:nvSpPr>
        <p:spPr>
          <a:xfrm>
            <a:off x="3513600" y="3261240"/>
            <a:ext cx="202680" cy="3780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dd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bg object 25"/>
          <p:cNvSpPr/>
          <p:nvPr/>
        </p:nvSpPr>
        <p:spPr>
          <a:xfrm>
            <a:off x="3589560" y="325476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7591">
            <a:solidFill>
              <a:srgbClr val="cccdd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bg object 26"/>
          <p:cNvSpPr/>
          <p:nvPr/>
        </p:nvSpPr>
        <p:spPr>
          <a:xfrm>
            <a:off x="3866760" y="3254760"/>
            <a:ext cx="50400" cy="25200"/>
          </a:xfrm>
          <a:custGeom>
            <a:avLst/>
            <a:gdLst/>
            <a:ah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noFill/>
          <a:ln w="7591">
            <a:solidFill>
              <a:srgbClr val="9a9b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bg object 27"/>
          <p:cNvSpPr/>
          <p:nvPr/>
        </p:nvSpPr>
        <p:spPr>
          <a:xfrm>
            <a:off x="3790440" y="3261240"/>
            <a:ext cx="202680" cy="3780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dd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bg object 28"/>
          <p:cNvSpPr/>
          <p:nvPr/>
        </p:nvSpPr>
        <p:spPr>
          <a:xfrm>
            <a:off x="3866760" y="3292920"/>
            <a:ext cx="50400" cy="12240"/>
          </a:xfrm>
          <a:custGeom>
            <a:avLst/>
            <a:gdLst/>
            <a:ah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noFill/>
          <a:ln w="7591">
            <a:solidFill>
              <a:srgbClr val="cccdd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bg object 29"/>
          <p:cNvSpPr/>
          <p:nvPr/>
        </p:nvSpPr>
        <p:spPr>
          <a:xfrm>
            <a:off x="4143600" y="325476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7591">
            <a:solidFill>
              <a:srgbClr val="9a9b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bg object 30"/>
          <p:cNvSpPr/>
          <p:nvPr/>
        </p:nvSpPr>
        <p:spPr>
          <a:xfrm>
            <a:off x="4451040" y="3285360"/>
            <a:ext cx="19800" cy="19800"/>
          </a:xfrm>
          <a:custGeom>
            <a:avLst/>
            <a:gdLst/>
            <a:ah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9a9b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bg object 31"/>
          <p:cNvSpPr/>
          <p:nvPr/>
        </p:nvSpPr>
        <p:spPr>
          <a:xfrm>
            <a:off x="4424040" y="3258720"/>
            <a:ext cx="30240" cy="30240"/>
          </a:xfrm>
          <a:custGeom>
            <a:avLst/>
            <a:gdLst/>
            <a:ah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9a9b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bg object 32"/>
          <p:cNvSpPr/>
          <p:nvPr/>
        </p:nvSpPr>
        <p:spPr>
          <a:xfrm>
            <a:off x="4329000" y="3254760"/>
            <a:ext cx="233280" cy="50400"/>
          </a:xfrm>
          <a:custGeom>
            <a:avLst/>
            <a:gdLst/>
            <a:ah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noFill/>
          <a:ln w="5060">
            <a:solidFill>
              <a:srgbClr val="9a9b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PlaceHolder 1"/>
          <p:cNvSpPr>
            <a:spLocks noGrp="1"/>
          </p:cNvSpPr>
          <p:nvPr>
            <p:ph type="ftr" idx="7"/>
          </p:nvPr>
        </p:nvSpPr>
        <p:spPr>
          <a:xfrm>
            <a:off x="3407040" y="3339000"/>
            <a:ext cx="603000" cy="1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ct val="100000"/>
              </a:lnSpc>
              <a:spcBef>
                <a:spcPts val="65"/>
              </a:spcBef>
              <a:buNone/>
              <a:defRPr b="0" lang="en-US" sz="600" spc="-1" strike="noStrike">
                <a:solidFill>
                  <a:srgbClr val="04064c"/>
                </a:solidFill>
                <a:latin typeface="Georgia"/>
              </a:defRPr>
            </a:lvl1pPr>
          </a:lstStyle>
          <a:p>
            <a:pPr marL="12600">
              <a:lnSpc>
                <a:spcPct val="100000"/>
              </a:lnSpc>
              <a:spcBef>
                <a:spcPts val="65"/>
              </a:spcBef>
              <a:buNone/>
            </a:pPr>
            <a:r>
              <a:rPr b="0" lang="en-US" sz="600" spc="-1" strike="noStrike">
                <a:solidFill>
                  <a:srgbClr val="04064c"/>
                </a:solidFill>
                <a:latin typeface="Georgia"/>
              </a:rPr>
              <a:t>&lt;footer&gt;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dt" idx="8"/>
          </p:nvPr>
        </p:nvSpPr>
        <p:spPr>
          <a:xfrm>
            <a:off x="108720" y="3339000"/>
            <a:ext cx="1319040" cy="1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ct val="100000"/>
              </a:lnSpc>
              <a:spcBef>
                <a:spcPts val="65"/>
              </a:spcBef>
              <a:buNone/>
              <a:defRPr b="0" lang="en-US" sz="600" spc="-1" strike="noStrike">
                <a:solidFill>
                  <a:srgbClr val="04064c"/>
                </a:solidFill>
                <a:latin typeface="Georgia"/>
              </a:defRPr>
            </a:lvl1pPr>
          </a:lstStyle>
          <a:p>
            <a:pPr marL="12600">
              <a:lnSpc>
                <a:spcPct val="100000"/>
              </a:lnSpc>
              <a:spcBef>
                <a:spcPts val="65"/>
              </a:spcBef>
              <a:buNone/>
            </a:pPr>
            <a:r>
              <a:rPr b="0" lang="en-US" sz="600" spc="-1" strike="noStrike">
                <a:solidFill>
                  <a:srgbClr val="04064c"/>
                </a:solidFill>
                <a:latin typeface="Georgia"/>
              </a:rPr>
              <a:t>&lt;date/time&gt;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sldNum" idx="9"/>
          </p:nvPr>
        </p:nvSpPr>
        <p:spPr>
          <a:xfrm>
            <a:off x="4241520" y="3339000"/>
            <a:ext cx="351360" cy="1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84600">
              <a:lnSpc>
                <a:spcPct val="100000"/>
              </a:lnSpc>
              <a:spcBef>
                <a:spcPts val="65"/>
              </a:spcBef>
              <a:buNone/>
              <a:defRPr b="0" lang="en-US" sz="600" spc="43" strike="noStrike">
                <a:solidFill>
                  <a:srgbClr val="04064c"/>
                </a:solidFill>
                <a:latin typeface="Georgia"/>
              </a:defRPr>
            </a:lvl1pPr>
          </a:lstStyle>
          <a:p>
            <a:pPr marL="84600">
              <a:lnSpc>
                <a:spcPct val="100000"/>
              </a:lnSpc>
              <a:spcBef>
                <a:spcPts val="65"/>
              </a:spcBef>
              <a:buNone/>
            </a:pPr>
            <a:fld id="{2300002D-AB9C-417E-8E8B-0011B9438D07}" type="slidenum">
              <a:rPr b="0" lang="en-US" sz="600" spc="43" strike="noStrike">
                <a:solidFill>
                  <a:srgbClr val="04064c"/>
                </a:solidFill>
                <a:latin typeface="Georgia"/>
              </a:rPr>
              <a:t>&lt;number&gt;</a:t>
            </a:fld>
            <a:r>
              <a:rPr b="0" lang="en-US" sz="600" spc="-26" strike="noStrike">
                <a:solidFill>
                  <a:srgbClr val="04064c"/>
                </a:solidFill>
                <a:latin typeface="Georgia"/>
              </a:rPr>
              <a:t> </a:t>
            </a:r>
            <a:r>
              <a:rPr b="0" lang="en-US" sz="600" spc="77" strike="noStrike">
                <a:solidFill>
                  <a:srgbClr val="04064c"/>
                </a:solidFill>
                <a:latin typeface="Georgia"/>
              </a:rPr>
              <a:t>/</a:t>
            </a:r>
            <a:r>
              <a:rPr b="0" lang="en-US" sz="600" spc="-26" strike="noStrike">
                <a:solidFill>
                  <a:srgbClr val="04064c"/>
                </a:solidFill>
                <a:latin typeface="Georgia"/>
              </a:rPr>
              <a:t> </a:t>
            </a:r>
            <a:r>
              <a:rPr b="0" lang="en-US" sz="600" spc="63" strike="noStrike">
                <a:solidFill>
                  <a:srgbClr val="04064c"/>
                </a:solidFill>
                <a:latin typeface="Georgia"/>
              </a:rPr>
              <a:t>12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Calibri"/>
              </a:rPr>
              <a:t>Click </a:t>
            </a:r>
            <a:r>
              <a:rPr b="0" lang="en-US" sz="1800" spc="-1" strike="noStrike">
                <a:latin typeface="Calibri"/>
              </a:rPr>
              <a:t>to </a:t>
            </a:r>
            <a:r>
              <a:rPr b="0" lang="en-US" sz="1800" spc="-1" strike="noStrike">
                <a:latin typeface="Calibri"/>
              </a:rPr>
              <a:t>edit </a:t>
            </a:r>
            <a:r>
              <a:rPr b="0" lang="en-US" sz="1800" spc="-1" strike="noStrike">
                <a:latin typeface="Calibri"/>
              </a:rPr>
              <a:t>the </a:t>
            </a:r>
            <a:r>
              <a:rPr b="0" lang="en-US" sz="1800" spc="-1" strike="noStrike">
                <a:latin typeface="Calibri"/>
              </a:rPr>
              <a:t>title </a:t>
            </a:r>
            <a:r>
              <a:rPr b="0" lang="en-US" sz="1800" spc="-1" strike="noStrike">
                <a:latin typeface="Calibri"/>
              </a:rPr>
              <a:t>text </a:t>
            </a:r>
            <a:r>
              <a:rPr b="0" lang="en-US" sz="1800" spc="-1" strike="noStrike">
                <a:latin typeface="Calibri"/>
              </a:rPr>
              <a:t>form</a:t>
            </a:r>
            <a:r>
              <a:rPr b="0" lang="en-US" sz="1800" spc="-1" strike="noStrike">
                <a:latin typeface="Calibri"/>
              </a:rPr>
              <a:t>at</a:t>
            </a:r>
            <a:endParaRPr b="0" lang="en-US" sz="1800" spc="-1" strike="noStrike">
              <a:latin typeface="Calibri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Click to edit the outline text format</a:t>
            </a:r>
            <a:endParaRPr b="0" lang="en-US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Second Outline Level</a:t>
            </a:r>
            <a:endParaRPr b="0" lang="en-US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Third Outline Level</a:t>
            </a:r>
            <a:endParaRPr b="0" lang="en-US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Fourth Outline Level</a:t>
            </a:r>
            <a:endParaRPr b="0" lang="en-US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Fifth Outline Level</a:t>
            </a:r>
            <a:endParaRPr b="0" lang="en-US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Sixth Outline Level</a:t>
            </a:r>
            <a:endParaRPr b="0" lang="en-US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Seventh Outline Level</a:t>
            </a:r>
            <a:endParaRPr b="0" lang="en-US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bg object 16"/>
          <p:cNvSpPr/>
          <p:nvPr/>
        </p:nvSpPr>
        <p:spPr>
          <a:xfrm>
            <a:off x="4359600" y="2844360"/>
            <a:ext cx="97920" cy="190080"/>
          </a:xfrm>
          <a:custGeom>
            <a:avLst/>
            <a:gdLst/>
            <a:ahLst/>
            <a:rect l="l" t="t" r="r" b="b"/>
            <a:pathLst>
              <a:path w="98425" h="190500">
                <a:moveTo>
                  <a:pt x="86677" y="11569"/>
                </a:moveTo>
                <a:lnTo>
                  <a:pt x="11506" y="11569"/>
                </a:lnTo>
                <a:lnTo>
                  <a:pt x="11506" y="40474"/>
                </a:lnTo>
                <a:lnTo>
                  <a:pt x="28867" y="40474"/>
                </a:lnTo>
                <a:lnTo>
                  <a:pt x="28917" y="150355"/>
                </a:lnTo>
                <a:lnTo>
                  <a:pt x="11506" y="150355"/>
                </a:lnTo>
                <a:lnTo>
                  <a:pt x="11506" y="179260"/>
                </a:lnTo>
                <a:lnTo>
                  <a:pt x="86677" y="179260"/>
                </a:lnTo>
                <a:lnTo>
                  <a:pt x="86677" y="150355"/>
                </a:lnTo>
                <a:lnTo>
                  <a:pt x="69329" y="150355"/>
                </a:lnTo>
                <a:lnTo>
                  <a:pt x="69329" y="40474"/>
                </a:lnTo>
                <a:lnTo>
                  <a:pt x="86677" y="40474"/>
                </a:lnTo>
                <a:lnTo>
                  <a:pt x="86677" y="11569"/>
                </a:lnTo>
                <a:close/>
              </a:path>
              <a:path w="98425" h="190500">
                <a:moveTo>
                  <a:pt x="98183" y="0"/>
                </a:moveTo>
                <a:lnTo>
                  <a:pt x="92456" y="0"/>
                </a:lnTo>
                <a:lnTo>
                  <a:pt x="92456" y="6350"/>
                </a:lnTo>
                <a:lnTo>
                  <a:pt x="92456" y="45720"/>
                </a:lnTo>
                <a:lnTo>
                  <a:pt x="75120" y="45720"/>
                </a:lnTo>
                <a:lnTo>
                  <a:pt x="75120" y="52070"/>
                </a:lnTo>
                <a:lnTo>
                  <a:pt x="75120" y="138430"/>
                </a:lnTo>
                <a:lnTo>
                  <a:pt x="75120" y="144780"/>
                </a:lnTo>
                <a:lnTo>
                  <a:pt x="92456" y="144780"/>
                </a:lnTo>
                <a:lnTo>
                  <a:pt x="92456" y="185420"/>
                </a:lnTo>
                <a:lnTo>
                  <a:pt x="5740" y="185420"/>
                </a:lnTo>
                <a:lnTo>
                  <a:pt x="5740" y="144780"/>
                </a:lnTo>
                <a:lnTo>
                  <a:pt x="23088" y="144780"/>
                </a:lnTo>
                <a:lnTo>
                  <a:pt x="23088" y="138430"/>
                </a:lnTo>
                <a:lnTo>
                  <a:pt x="23088" y="52070"/>
                </a:lnTo>
                <a:lnTo>
                  <a:pt x="23088" y="45720"/>
                </a:lnTo>
                <a:lnTo>
                  <a:pt x="5740" y="45720"/>
                </a:lnTo>
                <a:lnTo>
                  <a:pt x="5740" y="6350"/>
                </a:lnTo>
                <a:lnTo>
                  <a:pt x="92456" y="6350"/>
                </a:lnTo>
                <a:lnTo>
                  <a:pt x="92456" y="0"/>
                </a:lnTo>
                <a:lnTo>
                  <a:pt x="0" y="0"/>
                </a:lnTo>
                <a:lnTo>
                  <a:pt x="0" y="6350"/>
                </a:lnTo>
                <a:lnTo>
                  <a:pt x="0" y="45720"/>
                </a:lnTo>
                <a:lnTo>
                  <a:pt x="0" y="52070"/>
                </a:lnTo>
                <a:lnTo>
                  <a:pt x="17360" y="52070"/>
                </a:lnTo>
                <a:lnTo>
                  <a:pt x="17360" y="138430"/>
                </a:lnTo>
                <a:lnTo>
                  <a:pt x="0" y="138430"/>
                </a:lnTo>
                <a:lnTo>
                  <a:pt x="0" y="144780"/>
                </a:lnTo>
                <a:lnTo>
                  <a:pt x="0" y="185420"/>
                </a:lnTo>
                <a:lnTo>
                  <a:pt x="0" y="190500"/>
                </a:lnTo>
                <a:lnTo>
                  <a:pt x="98183" y="190500"/>
                </a:lnTo>
                <a:lnTo>
                  <a:pt x="98183" y="185420"/>
                </a:lnTo>
                <a:lnTo>
                  <a:pt x="98183" y="144780"/>
                </a:lnTo>
                <a:lnTo>
                  <a:pt x="98183" y="138430"/>
                </a:lnTo>
                <a:lnTo>
                  <a:pt x="80835" y="138430"/>
                </a:lnTo>
                <a:lnTo>
                  <a:pt x="80835" y="52070"/>
                </a:lnTo>
                <a:lnTo>
                  <a:pt x="98183" y="52070"/>
                </a:lnTo>
                <a:lnTo>
                  <a:pt x="98183" y="45720"/>
                </a:lnTo>
                <a:lnTo>
                  <a:pt x="98183" y="6350"/>
                </a:lnTo>
                <a:lnTo>
                  <a:pt x="98183" y="0"/>
                </a:lnTo>
                <a:close/>
              </a:path>
            </a:pathLst>
          </a:custGeom>
          <a:solidFill>
            <a:srgbClr val="f0b3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bg object 17"/>
          <p:cNvSpPr/>
          <p:nvPr/>
        </p:nvSpPr>
        <p:spPr>
          <a:xfrm>
            <a:off x="4245120" y="3072960"/>
            <a:ext cx="326520" cy="131760"/>
          </a:xfrm>
          <a:custGeom>
            <a:avLst/>
            <a:gdLst/>
            <a:ahLst/>
            <a:rect l="l" t="t" r="r" b="b"/>
            <a:pathLst>
              <a:path w="327025" h="132080">
                <a:moveTo>
                  <a:pt x="88402" y="98724"/>
                </a:moveTo>
                <a:lnTo>
                  <a:pt x="71478" y="98724"/>
                </a:lnTo>
                <a:lnTo>
                  <a:pt x="72947" y="93725"/>
                </a:lnTo>
                <a:lnTo>
                  <a:pt x="77056" y="93725"/>
                </a:lnTo>
                <a:lnTo>
                  <a:pt x="77633" y="90855"/>
                </a:lnTo>
                <a:lnTo>
                  <a:pt x="78392" y="85097"/>
                </a:lnTo>
                <a:lnTo>
                  <a:pt x="83364" y="80835"/>
                </a:lnTo>
                <a:lnTo>
                  <a:pt x="89168" y="80978"/>
                </a:lnTo>
                <a:lnTo>
                  <a:pt x="91664" y="80978"/>
                </a:lnTo>
                <a:lnTo>
                  <a:pt x="93893" y="81575"/>
                </a:lnTo>
                <a:lnTo>
                  <a:pt x="95949" y="82797"/>
                </a:lnTo>
                <a:lnTo>
                  <a:pt x="94039" y="86310"/>
                </a:lnTo>
                <a:lnTo>
                  <a:pt x="87000" y="86329"/>
                </a:lnTo>
                <a:lnTo>
                  <a:pt x="85000" y="87759"/>
                </a:lnTo>
                <a:lnTo>
                  <a:pt x="83837" y="93687"/>
                </a:lnTo>
                <a:lnTo>
                  <a:pt x="90334" y="93687"/>
                </a:lnTo>
                <a:lnTo>
                  <a:pt x="88402" y="98724"/>
                </a:lnTo>
                <a:close/>
              </a:path>
              <a:path w="327025" h="132080">
                <a:moveTo>
                  <a:pt x="91664" y="80978"/>
                </a:moveTo>
                <a:lnTo>
                  <a:pt x="89168" y="80978"/>
                </a:lnTo>
                <a:lnTo>
                  <a:pt x="91556" y="80949"/>
                </a:lnTo>
                <a:close/>
              </a:path>
              <a:path w="327025" h="132080">
                <a:moveTo>
                  <a:pt x="93401" y="87483"/>
                </a:moveTo>
                <a:lnTo>
                  <a:pt x="92208" y="86717"/>
                </a:lnTo>
                <a:lnTo>
                  <a:pt x="90816" y="86310"/>
                </a:lnTo>
                <a:lnTo>
                  <a:pt x="94039" y="86310"/>
                </a:lnTo>
                <a:lnTo>
                  <a:pt x="93401" y="87483"/>
                </a:lnTo>
                <a:close/>
              </a:path>
              <a:path w="327025" h="132080">
                <a:moveTo>
                  <a:pt x="62589" y="93110"/>
                </a:moveTo>
                <a:lnTo>
                  <a:pt x="58893" y="93110"/>
                </a:lnTo>
                <a:lnTo>
                  <a:pt x="61999" y="92892"/>
                </a:lnTo>
                <a:lnTo>
                  <a:pt x="62589" y="93110"/>
                </a:lnTo>
                <a:close/>
              </a:path>
              <a:path w="327025" h="132080">
                <a:moveTo>
                  <a:pt x="52369" y="119918"/>
                </a:moveTo>
                <a:lnTo>
                  <a:pt x="49385" y="118849"/>
                </a:lnTo>
                <a:lnTo>
                  <a:pt x="47130" y="116793"/>
                </a:lnTo>
                <a:lnTo>
                  <a:pt x="45104" y="114538"/>
                </a:lnTo>
                <a:lnTo>
                  <a:pt x="44133" y="111850"/>
                </a:lnTo>
                <a:lnTo>
                  <a:pt x="44154" y="104179"/>
                </a:lnTo>
                <a:lnTo>
                  <a:pt x="45683" y="100324"/>
                </a:lnTo>
                <a:lnTo>
                  <a:pt x="48600" y="97323"/>
                </a:lnTo>
                <a:lnTo>
                  <a:pt x="51317" y="94576"/>
                </a:lnTo>
                <a:lnTo>
                  <a:pt x="55029" y="93052"/>
                </a:lnTo>
                <a:lnTo>
                  <a:pt x="58893" y="93110"/>
                </a:lnTo>
                <a:lnTo>
                  <a:pt x="62589" y="93110"/>
                </a:lnTo>
                <a:lnTo>
                  <a:pt x="65048" y="94019"/>
                </a:lnTo>
                <a:lnTo>
                  <a:pt x="67274" y="96196"/>
                </a:lnTo>
                <a:lnTo>
                  <a:pt x="68974" y="98118"/>
                </a:lnTo>
                <a:lnTo>
                  <a:pt x="59727" y="98118"/>
                </a:lnTo>
                <a:lnTo>
                  <a:pt x="58306" y="98174"/>
                </a:lnTo>
                <a:lnTo>
                  <a:pt x="50626" y="105551"/>
                </a:lnTo>
                <a:lnTo>
                  <a:pt x="50718" y="110400"/>
                </a:lnTo>
                <a:lnTo>
                  <a:pt x="51203" y="111850"/>
                </a:lnTo>
                <a:lnTo>
                  <a:pt x="52292" y="113147"/>
                </a:lnTo>
                <a:lnTo>
                  <a:pt x="53315" y="114094"/>
                </a:lnTo>
                <a:lnTo>
                  <a:pt x="54680" y="114606"/>
                </a:lnTo>
                <a:lnTo>
                  <a:pt x="66751" y="114606"/>
                </a:lnTo>
                <a:lnTo>
                  <a:pt x="65114" y="116121"/>
                </a:lnTo>
                <a:lnTo>
                  <a:pt x="62445" y="118497"/>
                </a:lnTo>
                <a:lnTo>
                  <a:pt x="59085" y="119758"/>
                </a:lnTo>
                <a:lnTo>
                  <a:pt x="55417" y="119758"/>
                </a:lnTo>
                <a:lnTo>
                  <a:pt x="52369" y="119918"/>
                </a:lnTo>
                <a:close/>
              </a:path>
              <a:path w="327025" h="132080">
                <a:moveTo>
                  <a:pt x="66793" y="114567"/>
                </a:moveTo>
                <a:lnTo>
                  <a:pt x="57746" y="114567"/>
                </a:lnTo>
                <a:lnTo>
                  <a:pt x="59366" y="113915"/>
                </a:lnTo>
                <a:lnTo>
                  <a:pt x="60568" y="112739"/>
                </a:lnTo>
                <a:lnTo>
                  <a:pt x="62663" y="110400"/>
                </a:lnTo>
                <a:lnTo>
                  <a:pt x="63645" y="107698"/>
                </a:lnTo>
                <a:lnTo>
                  <a:pt x="59727" y="98118"/>
                </a:lnTo>
                <a:lnTo>
                  <a:pt x="68974" y="98118"/>
                </a:lnTo>
                <a:lnTo>
                  <a:pt x="69216" y="98392"/>
                </a:lnTo>
                <a:lnTo>
                  <a:pt x="70229" y="101253"/>
                </a:lnTo>
                <a:lnTo>
                  <a:pt x="70256" y="108696"/>
                </a:lnTo>
                <a:lnTo>
                  <a:pt x="68430" y="113052"/>
                </a:lnTo>
                <a:lnTo>
                  <a:pt x="66793" y="114567"/>
                </a:lnTo>
                <a:close/>
              </a:path>
              <a:path w="327025" h="132080">
                <a:moveTo>
                  <a:pt x="69727" y="131452"/>
                </a:moveTo>
                <a:lnTo>
                  <a:pt x="65788" y="127438"/>
                </a:lnTo>
                <a:lnTo>
                  <a:pt x="70602" y="121670"/>
                </a:lnTo>
                <a:lnTo>
                  <a:pt x="73393" y="115218"/>
                </a:lnTo>
                <a:lnTo>
                  <a:pt x="75026" y="107804"/>
                </a:lnTo>
                <a:lnTo>
                  <a:pt x="76460" y="98724"/>
                </a:lnTo>
                <a:lnTo>
                  <a:pt x="82947" y="98724"/>
                </a:lnTo>
                <a:lnTo>
                  <a:pt x="81500" y="107804"/>
                </a:lnTo>
                <a:lnTo>
                  <a:pt x="79405" y="116545"/>
                </a:lnTo>
                <a:lnTo>
                  <a:pt x="75777" y="124557"/>
                </a:lnTo>
                <a:lnTo>
                  <a:pt x="69727" y="131452"/>
                </a:lnTo>
                <a:close/>
              </a:path>
              <a:path w="327025" h="132080">
                <a:moveTo>
                  <a:pt x="66751" y="114606"/>
                </a:moveTo>
                <a:lnTo>
                  <a:pt x="54680" y="114606"/>
                </a:lnTo>
                <a:lnTo>
                  <a:pt x="56071" y="114558"/>
                </a:lnTo>
                <a:lnTo>
                  <a:pt x="66793" y="114567"/>
                </a:lnTo>
                <a:close/>
              </a:path>
              <a:path w="327025" h="132080">
                <a:moveTo>
                  <a:pt x="58988" y="119794"/>
                </a:moveTo>
                <a:lnTo>
                  <a:pt x="55417" y="119758"/>
                </a:lnTo>
                <a:lnTo>
                  <a:pt x="59085" y="119758"/>
                </a:lnTo>
                <a:close/>
              </a:path>
              <a:path w="327025" h="132080">
                <a:moveTo>
                  <a:pt x="114766" y="119018"/>
                </a:moveTo>
                <a:lnTo>
                  <a:pt x="105059" y="119018"/>
                </a:lnTo>
                <a:lnTo>
                  <a:pt x="105059" y="64813"/>
                </a:lnTo>
                <a:lnTo>
                  <a:pt x="114766" y="64813"/>
                </a:lnTo>
                <a:lnTo>
                  <a:pt x="114766" y="119018"/>
                </a:lnTo>
                <a:close/>
              </a:path>
              <a:path w="327025" h="132080">
                <a:moveTo>
                  <a:pt x="156963" y="80702"/>
                </a:moveTo>
                <a:lnTo>
                  <a:pt x="147843" y="80702"/>
                </a:lnTo>
                <a:lnTo>
                  <a:pt x="147872" y="64728"/>
                </a:lnTo>
                <a:lnTo>
                  <a:pt x="156963" y="64728"/>
                </a:lnTo>
                <a:lnTo>
                  <a:pt x="156963" y="80702"/>
                </a:lnTo>
                <a:close/>
              </a:path>
              <a:path w="327025" h="132080">
                <a:moveTo>
                  <a:pt x="147029" y="119976"/>
                </a:moveTo>
                <a:lnTo>
                  <a:pt x="119644" y="100467"/>
                </a:lnTo>
                <a:lnTo>
                  <a:pt x="121336" y="92332"/>
                </a:lnTo>
                <a:lnTo>
                  <a:pt x="126027" y="85920"/>
                </a:lnTo>
                <a:lnTo>
                  <a:pt x="133134" y="81718"/>
                </a:lnTo>
                <a:lnTo>
                  <a:pt x="142076" y="80210"/>
                </a:lnTo>
                <a:lnTo>
                  <a:pt x="144008" y="80220"/>
                </a:lnTo>
                <a:lnTo>
                  <a:pt x="145930" y="80392"/>
                </a:lnTo>
                <a:lnTo>
                  <a:pt x="147843" y="80702"/>
                </a:lnTo>
                <a:lnTo>
                  <a:pt x="156963" y="80702"/>
                </a:lnTo>
                <a:lnTo>
                  <a:pt x="156963" y="87049"/>
                </a:lnTo>
                <a:lnTo>
                  <a:pt x="144255" y="87049"/>
                </a:lnTo>
                <a:lnTo>
                  <a:pt x="142418" y="87105"/>
                </a:lnTo>
                <a:lnTo>
                  <a:pt x="134691" y="87105"/>
                </a:lnTo>
                <a:lnTo>
                  <a:pt x="128762" y="92002"/>
                </a:lnTo>
                <a:lnTo>
                  <a:pt x="128762" y="107399"/>
                </a:lnTo>
                <a:lnTo>
                  <a:pt x="133678" y="112853"/>
                </a:lnTo>
                <a:lnTo>
                  <a:pt x="156963" y="112863"/>
                </a:lnTo>
                <a:lnTo>
                  <a:pt x="156963" y="116832"/>
                </a:lnTo>
                <a:lnTo>
                  <a:pt x="152209" y="118953"/>
                </a:lnTo>
                <a:lnTo>
                  <a:pt x="147029" y="119976"/>
                </a:lnTo>
                <a:close/>
              </a:path>
              <a:path w="327025" h="132080">
                <a:moveTo>
                  <a:pt x="156963" y="112863"/>
                </a:moveTo>
                <a:lnTo>
                  <a:pt x="144483" y="112863"/>
                </a:lnTo>
                <a:lnTo>
                  <a:pt x="146187" y="112616"/>
                </a:lnTo>
                <a:lnTo>
                  <a:pt x="147843" y="112143"/>
                </a:lnTo>
                <a:lnTo>
                  <a:pt x="147872" y="87720"/>
                </a:lnTo>
                <a:lnTo>
                  <a:pt x="146093" y="87257"/>
                </a:lnTo>
                <a:lnTo>
                  <a:pt x="144255" y="87049"/>
                </a:lnTo>
                <a:lnTo>
                  <a:pt x="156963" y="87049"/>
                </a:lnTo>
                <a:lnTo>
                  <a:pt x="156963" y="112863"/>
                </a:lnTo>
                <a:close/>
              </a:path>
              <a:path w="327025" h="132080">
                <a:moveTo>
                  <a:pt x="167002" y="90011"/>
                </a:moveTo>
                <a:lnTo>
                  <a:pt x="163953" y="84557"/>
                </a:lnTo>
                <a:lnTo>
                  <a:pt x="168622" y="81565"/>
                </a:lnTo>
                <a:lnTo>
                  <a:pt x="174094" y="80060"/>
                </a:lnTo>
                <a:lnTo>
                  <a:pt x="179645" y="80210"/>
                </a:lnTo>
                <a:lnTo>
                  <a:pt x="189095" y="80210"/>
                </a:lnTo>
                <a:lnTo>
                  <a:pt x="195335" y="83837"/>
                </a:lnTo>
                <a:lnTo>
                  <a:pt x="195335" y="86945"/>
                </a:lnTo>
                <a:lnTo>
                  <a:pt x="173972" y="86945"/>
                </a:lnTo>
                <a:lnTo>
                  <a:pt x="170241" y="88004"/>
                </a:lnTo>
                <a:lnTo>
                  <a:pt x="167002" y="90011"/>
                </a:lnTo>
                <a:close/>
              </a:path>
              <a:path w="327025" h="132080">
                <a:moveTo>
                  <a:pt x="178935" y="120097"/>
                </a:moveTo>
                <a:lnTo>
                  <a:pt x="174455" y="119976"/>
                </a:lnTo>
                <a:lnTo>
                  <a:pt x="167182" y="119976"/>
                </a:lnTo>
                <a:lnTo>
                  <a:pt x="161245" y="115430"/>
                </a:lnTo>
                <a:lnTo>
                  <a:pt x="161245" y="100305"/>
                </a:lnTo>
                <a:lnTo>
                  <a:pt x="167618" y="95978"/>
                </a:lnTo>
                <a:lnTo>
                  <a:pt x="186094" y="95326"/>
                </a:lnTo>
                <a:lnTo>
                  <a:pt x="186094" y="88867"/>
                </a:lnTo>
                <a:lnTo>
                  <a:pt x="182438" y="86962"/>
                </a:lnTo>
                <a:lnTo>
                  <a:pt x="173972" y="86945"/>
                </a:lnTo>
                <a:lnTo>
                  <a:pt x="195335" y="86945"/>
                </a:lnTo>
                <a:lnTo>
                  <a:pt x="195346" y="101309"/>
                </a:lnTo>
                <a:lnTo>
                  <a:pt x="185951" y="101309"/>
                </a:lnTo>
                <a:lnTo>
                  <a:pt x="172969" y="101784"/>
                </a:lnTo>
                <a:lnTo>
                  <a:pt x="170258" y="103886"/>
                </a:lnTo>
                <a:lnTo>
                  <a:pt x="170258" y="110582"/>
                </a:lnTo>
                <a:lnTo>
                  <a:pt x="172787" y="113071"/>
                </a:lnTo>
                <a:lnTo>
                  <a:pt x="177531" y="113071"/>
                </a:lnTo>
                <a:lnTo>
                  <a:pt x="180649" y="113127"/>
                </a:lnTo>
                <a:lnTo>
                  <a:pt x="195362" y="113127"/>
                </a:lnTo>
                <a:lnTo>
                  <a:pt x="195413" y="115656"/>
                </a:lnTo>
                <a:lnTo>
                  <a:pt x="186710" y="115656"/>
                </a:lnTo>
                <a:lnTo>
                  <a:pt x="183299" y="118555"/>
                </a:lnTo>
                <a:lnTo>
                  <a:pt x="178935" y="120097"/>
                </a:lnTo>
                <a:close/>
              </a:path>
              <a:path w="327025" h="132080">
                <a:moveTo>
                  <a:pt x="195362" y="113127"/>
                </a:moveTo>
                <a:lnTo>
                  <a:pt x="180649" y="113127"/>
                </a:lnTo>
                <a:lnTo>
                  <a:pt x="183670" y="112048"/>
                </a:lnTo>
                <a:lnTo>
                  <a:pt x="186036" y="110031"/>
                </a:lnTo>
                <a:lnTo>
                  <a:pt x="185951" y="101309"/>
                </a:lnTo>
                <a:lnTo>
                  <a:pt x="195346" y="101309"/>
                </a:lnTo>
                <a:lnTo>
                  <a:pt x="195362" y="113127"/>
                </a:lnTo>
                <a:close/>
              </a:path>
              <a:path w="327025" h="132080">
                <a:moveTo>
                  <a:pt x="196130" y="119181"/>
                </a:moveTo>
                <a:lnTo>
                  <a:pt x="188528" y="119181"/>
                </a:lnTo>
                <a:lnTo>
                  <a:pt x="186710" y="115656"/>
                </a:lnTo>
                <a:lnTo>
                  <a:pt x="195413" y="115656"/>
                </a:lnTo>
                <a:lnTo>
                  <a:pt x="195534" y="117673"/>
                </a:lnTo>
                <a:lnTo>
                  <a:pt x="196130" y="119181"/>
                </a:lnTo>
                <a:close/>
              </a:path>
              <a:path w="327025" h="132080">
                <a:moveTo>
                  <a:pt x="211207" y="118943"/>
                </a:moveTo>
                <a:lnTo>
                  <a:pt x="202116" y="118943"/>
                </a:lnTo>
                <a:lnTo>
                  <a:pt x="202116" y="64728"/>
                </a:lnTo>
                <a:lnTo>
                  <a:pt x="211207" y="64728"/>
                </a:lnTo>
                <a:lnTo>
                  <a:pt x="211207" y="85362"/>
                </a:lnTo>
                <a:lnTo>
                  <a:pt x="237935" y="85362"/>
                </a:lnTo>
                <a:lnTo>
                  <a:pt x="237919" y="87597"/>
                </a:lnTo>
                <a:lnTo>
                  <a:pt x="218063" y="87597"/>
                </a:lnTo>
                <a:lnTo>
                  <a:pt x="214208" y="89992"/>
                </a:lnTo>
                <a:lnTo>
                  <a:pt x="211207" y="92322"/>
                </a:lnTo>
                <a:lnTo>
                  <a:pt x="211207" y="118943"/>
                </a:lnTo>
                <a:close/>
              </a:path>
              <a:path w="327025" h="132080">
                <a:moveTo>
                  <a:pt x="237935" y="85362"/>
                </a:moveTo>
                <a:lnTo>
                  <a:pt x="211207" y="85362"/>
                </a:lnTo>
                <a:lnTo>
                  <a:pt x="215176" y="82123"/>
                </a:lnTo>
                <a:lnTo>
                  <a:pt x="220100" y="80295"/>
                </a:lnTo>
                <a:lnTo>
                  <a:pt x="225222" y="80145"/>
                </a:lnTo>
                <a:lnTo>
                  <a:pt x="231293" y="80145"/>
                </a:lnTo>
                <a:lnTo>
                  <a:pt x="237950" y="83194"/>
                </a:lnTo>
                <a:lnTo>
                  <a:pt x="237935" y="85362"/>
                </a:lnTo>
                <a:close/>
              </a:path>
              <a:path w="327025" h="132080">
                <a:moveTo>
                  <a:pt x="237875" y="118943"/>
                </a:moveTo>
                <a:lnTo>
                  <a:pt x="228783" y="118943"/>
                </a:lnTo>
                <a:lnTo>
                  <a:pt x="228783" y="91982"/>
                </a:lnTo>
                <a:lnTo>
                  <a:pt x="227894" y="87597"/>
                </a:lnTo>
                <a:lnTo>
                  <a:pt x="237919" y="87597"/>
                </a:lnTo>
                <a:lnTo>
                  <a:pt x="237875" y="118943"/>
                </a:lnTo>
                <a:close/>
              </a:path>
              <a:path w="327025" h="132080">
                <a:moveTo>
                  <a:pt x="268537" y="80145"/>
                </a:moveTo>
                <a:lnTo>
                  <a:pt x="262447" y="80143"/>
                </a:lnTo>
                <a:lnTo>
                  <a:pt x="267837" y="79888"/>
                </a:lnTo>
                <a:lnTo>
                  <a:pt x="268537" y="80145"/>
                </a:lnTo>
                <a:close/>
              </a:path>
              <a:path w="327025" h="132080">
                <a:moveTo>
                  <a:pt x="257516" y="119956"/>
                </a:moveTo>
                <a:lnTo>
                  <a:pt x="252583" y="118318"/>
                </a:lnTo>
                <a:lnTo>
                  <a:pt x="248680" y="115127"/>
                </a:lnTo>
                <a:lnTo>
                  <a:pt x="244551" y="111253"/>
                </a:lnTo>
                <a:lnTo>
                  <a:pt x="242296" y="105799"/>
                </a:lnTo>
                <a:lnTo>
                  <a:pt x="242363" y="94511"/>
                </a:lnTo>
                <a:lnTo>
                  <a:pt x="244297" y="89558"/>
                </a:lnTo>
                <a:lnTo>
                  <a:pt x="251899" y="81963"/>
                </a:lnTo>
                <a:lnTo>
                  <a:pt x="257109" y="79926"/>
                </a:lnTo>
                <a:lnTo>
                  <a:pt x="262447" y="80143"/>
                </a:lnTo>
                <a:lnTo>
                  <a:pt x="268537" y="80145"/>
                </a:lnTo>
                <a:lnTo>
                  <a:pt x="273131" y="81829"/>
                </a:lnTo>
                <a:lnTo>
                  <a:pt x="277100" y="85524"/>
                </a:lnTo>
                <a:lnTo>
                  <a:pt x="278480" y="86887"/>
                </a:lnTo>
                <a:lnTo>
                  <a:pt x="255206" y="86887"/>
                </a:lnTo>
                <a:lnTo>
                  <a:pt x="251621" y="92067"/>
                </a:lnTo>
                <a:lnTo>
                  <a:pt x="251629" y="107891"/>
                </a:lnTo>
                <a:lnTo>
                  <a:pt x="255734" y="113110"/>
                </a:lnTo>
                <a:lnTo>
                  <a:pt x="278392" y="113110"/>
                </a:lnTo>
                <a:lnTo>
                  <a:pt x="276920" y="114558"/>
                </a:lnTo>
                <a:lnTo>
                  <a:pt x="272952" y="118034"/>
                </a:lnTo>
                <a:lnTo>
                  <a:pt x="268190" y="119748"/>
                </a:lnTo>
                <a:lnTo>
                  <a:pt x="262554" y="119748"/>
                </a:lnTo>
                <a:lnTo>
                  <a:pt x="257516" y="119956"/>
                </a:lnTo>
                <a:close/>
              </a:path>
              <a:path w="327025" h="132080">
                <a:moveTo>
                  <a:pt x="278392" y="113110"/>
                </a:moveTo>
                <a:lnTo>
                  <a:pt x="269514" y="113110"/>
                </a:lnTo>
                <a:lnTo>
                  <a:pt x="273189" y="107891"/>
                </a:lnTo>
                <a:lnTo>
                  <a:pt x="273189" y="92067"/>
                </a:lnTo>
                <a:lnTo>
                  <a:pt x="269352" y="86887"/>
                </a:lnTo>
                <a:lnTo>
                  <a:pt x="278480" y="86887"/>
                </a:lnTo>
                <a:lnTo>
                  <a:pt x="280925" y="89301"/>
                </a:lnTo>
                <a:lnTo>
                  <a:pt x="282998" y="94511"/>
                </a:lnTo>
                <a:lnTo>
                  <a:pt x="282809" y="99888"/>
                </a:lnTo>
                <a:lnTo>
                  <a:pt x="282971" y="105391"/>
                </a:lnTo>
                <a:lnTo>
                  <a:pt x="280840" y="110703"/>
                </a:lnTo>
                <a:lnTo>
                  <a:pt x="278392" y="113110"/>
                </a:lnTo>
                <a:close/>
              </a:path>
              <a:path w="327025" h="132080">
                <a:moveTo>
                  <a:pt x="267820" y="119881"/>
                </a:moveTo>
                <a:lnTo>
                  <a:pt x="262554" y="119748"/>
                </a:lnTo>
                <a:lnTo>
                  <a:pt x="268190" y="119748"/>
                </a:lnTo>
                <a:lnTo>
                  <a:pt x="267820" y="119881"/>
                </a:lnTo>
                <a:close/>
              </a:path>
              <a:path w="327025" h="132080">
                <a:moveTo>
                  <a:pt x="31183" y="55266"/>
                </a:moveTo>
                <a:lnTo>
                  <a:pt x="15076" y="55266"/>
                </a:lnTo>
                <a:lnTo>
                  <a:pt x="9251" y="53429"/>
                </a:lnTo>
                <a:lnTo>
                  <a:pt x="1326" y="46488"/>
                </a:lnTo>
                <a:lnTo>
                  <a:pt x="0" y="40740"/>
                </a:lnTo>
                <a:lnTo>
                  <a:pt x="0" y="361"/>
                </a:lnTo>
                <a:lnTo>
                  <a:pt x="9886" y="361"/>
                </a:lnTo>
                <a:lnTo>
                  <a:pt x="9854" y="38788"/>
                </a:lnTo>
                <a:lnTo>
                  <a:pt x="11059" y="42027"/>
                </a:lnTo>
                <a:lnTo>
                  <a:pt x="13522" y="44670"/>
                </a:lnTo>
                <a:lnTo>
                  <a:pt x="16109" y="47104"/>
                </a:lnTo>
                <a:lnTo>
                  <a:pt x="19593" y="48345"/>
                </a:lnTo>
                <a:lnTo>
                  <a:pt x="42389" y="48345"/>
                </a:lnTo>
                <a:lnTo>
                  <a:pt x="41128" y="49613"/>
                </a:lnTo>
                <a:lnTo>
                  <a:pt x="37217" y="53194"/>
                </a:lnTo>
                <a:lnTo>
                  <a:pt x="31183" y="55266"/>
                </a:lnTo>
                <a:close/>
              </a:path>
              <a:path w="327025" h="132080">
                <a:moveTo>
                  <a:pt x="42389" y="48345"/>
                </a:moveTo>
                <a:lnTo>
                  <a:pt x="19593" y="48345"/>
                </a:lnTo>
                <a:lnTo>
                  <a:pt x="23125" y="48107"/>
                </a:lnTo>
                <a:lnTo>
                  <a:pt x="28201" y="48107"/>
                </a:lnTo>
                <a:lnTo>
                  <a:pt x="31222" y="46810"/>
                </a:lnTo>
                <a:lnTo>
                  <a:pt x="33399" y="44670"/>
                </a:lnTo>
                <a:lnTo>
                  <a:pt x="35739" y="42161"/>
                </a:lnTo>
                <a:lnTo>
                  <a:pt x="36922" y="38788"/>
                </a:lnTo>
                <a:lnTo>
                  <a:pt x="36661" y="35428"/>
                </a:lnTo>
                <a:lnTo>
                  <a:pt x="36657" y="380"/>
                </a:lnTo>
                <a:lnTo>
                  <a:pt x="46563" y="380"/>
                </a:lnTo>
                <a:lnTo>
                  <a:pt x="46582" y="35428"/>
                </a:lnTo>
                <a:lnTo>
                  <a:pt x="46826" y="40740"/>
                </a:lnTo>
                <a:lnTo>
                  <a:pt x="44859" y="45862"/>
                </a:lnTo>
                <a:lnTo>
                  <a:pt x="42389" y="48345"/>
                </a:lnTo>
                <a:close/>
              </a:path>
              <a:path w="327025" h="132080">
                <a:moveTo>
                  <a:pt x="88525" y="20853"/>
                </a:moveTo>
                <a:lnTo>
                  <a:pt x="61184" y="20853"/>
                </a:lnTo>
                <a:lnTo>
                  <a:pt x="65400" y="17566"/>
                </a:lnTo>
                <a:lnTo>
                  <a:pt x="70569" y="15740"/>
                </a:lnTo>
                <a:lnTo>
                  <a:pt x="75909" y="15636"/>
                </a:lnTo>
                <a:lnTo>
                  <a:pt x="82038" y="15636"/>
                </a:lnTo>
                <a:lnTo>
                  <a:pt x="88525" y="19319"/>
                </a:lnTo>
                <a:lnTo>
                  <a:pt x="88525" y="20853"/>
                </a:lnTo>
                <a:close/>
              </a:path>
              <a:path w="327025" h="132080">
                <a:moveTo>
                  <a:pt x="61582" y="54432"/>
                </a:moveTo>
                <a:lnTo>
                  <a:pt x="52491" y="54432"/>
                </a:lnTo>
                <a:lnTo>
                  <a:pt x="52491" y="16591"/>
                </a:lnTo>
                <a:lnTo>
                  <a:pt x="60125" y="16591"/>
                </a:lnTo>
                <a:lnTo>
                  <a:pt x="61184" y="20853"/>
                </a:lnTo>
                <a:lnTo>
                  <a:pt x="88525" y="20853"/>
                </a:lnTo>
                <a:lnTo>
                  <a:pt x="88525" y="23089"/>
                </a:lnTo>
                <a:lnTo>
                  <a:pt x="72947" y="23089"/>
                </a:lnTo>
                <a:lnTo>
                  <a:pt x="68808" y="23411"/>
                </a:lnTo>
                <a:lnTo>
                  <a:pt x="64869" y="25001"/>
                </a:lnTo>
                <a:lnTo>
                  <a:pt x="61676" y="27654"/>
                </a:lnTo>
                <a:lnTo>
                  <a:pt x="61582" y="54432"/>
                </a:lnTo>
                <a:close/>
              </a:path>
              <a:path w="327025" h="132080">
                <a:moveTo>
                  <a:pt x="88525" y="54432"/>
                </a:moveTo>
                <a:lnTo>
                  <a:pt x="79434" y="54432"/>
                </a:lnTo>
                <a:lnTo>
                  <a:pt x="79426" y="27654"/>
                </a:lnTo>
                <a:lnTo>
                  <a:pt x="78581" y="23089"/>
                </a:lnTo>
                <a:lnTo>
                  <a:pt x="88525" y="23089"/>
                </a:lnTo>
                <a:lnTo>
                  <a:pt x="88525" y="54432"/>
                </a:lnTo>
                <a:close/>
              </a:path>
              <a:path w="327025" h="132080">
                <a:moveTo>
                  <a:pt x="103997" y="54432"/>
                </a:moveTo>
                <a:lnTo>
                  <a:pt x="94906" y="54432"/>
                </a:lnTo>
                <a:lnTo>
                  <a:pt x="94906" y="16611"/>
                </a:lnTo>
                <a:lnTo>
                  <a:pt x="103997" y="16611"/>
                </a:lnTo>
                <a:lnTo>
                  <a:pt x="103997" y="54432"/>
                </a:lnTo>
                <a:close/>
              </a:path>
              <a:path w="327025" h="132080">
                <a:moveTo>
                  <a:pt x="96356" y="11336"/>
                </a:moveTo>
                <a:lnTo>
                  <a:pt x="93573" y="8892"/>
                </a:lnTo>
                <a:lnTo>
                  <a:pt x="93573" y="2567"/>
                </a:lnTo>
                <a:lnTo>
                  <a:pt x="96356" y="123"/>
                </a:lnTo>
                <a:lnTo>
                  <a:pt x="99490" y="540"/>
                </a:lnTo>
                <a:lnTo>
                  <a:pt x="102668" y="540"/>
                </a:lnTo>
                <a:lnTo>
                  <a:pt x="105069" y="2700"/>
                </a:lnTo>
                <a:lnTo>
                  <a:pt x="105219" y="5701"/>
                </a:lnTo>
                <a:lnTo>
                  <a:pt x="105020" y="8693"/>
                </a:lnTo>
                <a:lnTo>
                  <a:pt x="102648" y="10795"/>
                </a:lnTo>
                <a:lnTo>
                  <a:pt x="99471" y="10795"/>
                </a:lnTo>
                <a:lnTo>
                  <a:pt x="96356" y="11336"/>
                </a:lnTo>
                <a:close/>
              </a:path>
              <a:path w="327025" h="132080">
                <a:moveTo>
                  <a:pt x="102668" y="540"/>
                </a:moveTo>
                <a:lnTo>
                  <a:pt x="99490" y="540"/>
                </a:lnTo>
                <a:lnTo>
                  <a:pt x="102501" y="390"/>
                </a:lnTo>
                <a:lnTo>
                  <a:pt x="102668" y="540"/>
                </a:lnTo>
                <a:close/>
              </a:path>
              <a:path w="327025" h="132080">
                <a:moveTo>
                  <a:pt x="102465" y="10957"/>
                </a:moveTo>
                <a:lnTo>
                  <a:pt x="99471" y="10795"/>
                </a:lnTo>
                <a:lnTo>
                  <a:pt x="102648" y="10795"/>
                </a:lnTo>
                <a:lnTo>
                  <a:pt x="102465" y="10957"/>
                </a:lnTo>
                <a:close/>
              </a:path>
              <a:path w="327025" h="132080">
                <a:moveTo>
                  <a:pt x="165676" y="55341"/>
                </a:moveTo>
                <a:lnTo>
                  <a:pt x="156641" y="53669"/>
                </a:lnTo>
                <a:lnTo>
                  <a:pt x="150364" y="49208"/>
                </a:lnTo>
                <a:lnTo>
                  <a:pt x="146702" y="42789"/>
                </a:lnTo>
                <a:lnTo>
                  <a:pt x="145513" y="35246"/>
                </a:lnTo>
                <a:lnTo>
                  <a:pt x="146802" y="27640"/>
                </a:lnTo>
                <a:lnTo>
                  <a:pt x="150464" y="21414"/>
                </a:lnTo>
                <a:lnTo>
                  <a:pt x="156197" y="17207"/>
                </a:lnTo>
                <a:lnTo>
                  <a:pt x="163696" y="15663"/>
                </a:lnTo>
                <a:lnTo>
                  <a:pt x="171145" y="17060"/>
                </a:lnTo>
                <a:lnTo>
                  <a:pt x="176778" y="21015"/>
                </a:lnTo>
                <a:lnTo>
                  <a:pt x="177440" y="22160"/>
                </a:lnTo>
                <a:lnTo>
                  <a:pt x="163715" y="22160"/>
                </a:lnTo>
                <a:lnTo>
                  <a:pt x="158707" y="22284"/>
                </a:lnTo>
                <a:lnTo>
                  <a:pt x="154682" y="26422"/>
                </a:lnTo>
                <a:lnTo>
                  <a:pt x="154803" y="31450"/>
                </a:lnTo>
                <a:lnTo>
                  <a:pt x="181005" y="31450"/>
                </a:lnTo>
                <a:lnTo>
                  <a:pt x="181585" y="35181"/>
                </a:lnTo>
                <a:lnTo>
                  <a:pt x="181585" y="37482"/>
                </a:lnTo>
                <a:lnTo>
                  <a:pt x="154862" y="37482"/>
                </a:lnTo>
                <a:lnTo>
                  <a:pt x="154946" y="43741"/>
                </a:lnTo>
                <a:lnTo>
                  <a:pt x="159880" y="48391"/>
                </a:lnTo>
                <a:lnTo>
                  <a:pt x="179031" y="48391"/>
                </a:lnTo>
                <a:lnTo>
                  <a:pt x="179388" y="49290"/>
                </a:lnTo>
                <a:lnTo>
                  <a:pt x="180346" y="51196"/>
                </a:lnTo>
                <a:lnTo>
                  <a:pt x="175912" y="53875"/>
                </a:lnTo>
                <a:lnTo>
                  <a:pt x="170943" y="55247"/>
                </a:lnTo>
                <a:lnTo>
                  <a:pt x="165657" y="55247"/>
                </a:lnTo>
                <a:close/>
              </a:path>
              <a:path w="327025" h="132080">
                <a:moveTo>
                  <a:pt x="130078" y="54709"/>
                </a:moveTo>
                <a:lnTo>
                  <a:pt x="123600" y="54709"/>
                </a:lnTo>
                <a:lnTo>
                  <a:pt x="107607" y="16650"/>
                </a:lnTo>
                <a:lnTo>
                  <a:pt x="116698" y="16650"/>
                </a:lnTo>
                <a:lnTo>
                  <a:pt x="127038" y="43923"/>
                </a:lnTo>
                <a:lnTo>
                  <a:pt x="134772" y="43923"/>
                </a:lnTo>
                <a:lnTo>
                  <a:pt x="130078" y="54709"/>
                </a:lnTo>
                <a:close/>
              </a:path>
              <a:path w="327025" h="132080">
                <a:moveTo>
                  <a:pt x="134772" y="43923"/>
                </a:moveTo>
                <a:lnTo>
                  <a:pt x="127152" y="43923"/>
                </a:lnTo>
                <a:lnTo>
                  <a:pt x="138165" y="16650"/>
                </a:lnTo>
                <a:lnTo>
                  <a:pt x="146641" y="16650"/>
                </a:lnTo>
                <a:lnTo>
                  <a:pt x="134772" y="43923"/>
                </a:lnTo>
                <a:close/>
              </a:path>
              <a:path w="327025" h="132080">
                <a:moveTo>
                  <a:pt x="181005" y="31450"/>
                </a:moveTo>
                <a:lnTo>
                  <a:pt x="172494" y="31450"/>
                </a:lnTo>
                <a:lnTo>
                  <a:pt x="172703" y="26422"/>
                </a:lnTo>
                <a:lnTo>
                  <a:pt x="168736" y="22226"/>
                </a:lnTo>
                <a:lnTo>
                  <a:pt x="163715" y="22160"/>
                </a:lnTo>
                <a:lnTo>
                  <a:pt x="177440" y="22160"/>
                </a:lnTo>
                <a:lnTo>
                  <a:pt x="180341" y="27173"/>
                </a:lnTo>
                <a:lnTo>
                  <a:pt x="181005" y="31450"/>
                </a:lnTo>
                <a:close/>
              </a:path>
              <a:path w="327025" h="132080">
                <a:moveTo>
                  <a:pt x="179031" y="48391"/>
                </a:moveTo>
                <a:lnTo>
                  <a:pt x="167315" y="48391"/>
                </a:lnTo>
                <a:lnTo>
                  <a:pt x="171092" y="48355"/>
                </a:lnTo>
                <a:lnTo>
                  <a:pt x="174787" y="47273"/>
                </a:lnTo>
                <a:lnTo>
                  <a:pt x="177987" y="45266"/>
                </a:lnTo>
                <a:lnTo>
                  <a:pt x="178603" y="47312"/>
                </a:lnTo>
                <a:lnTo>
                  <a:pt x="179031" y="48391"/>
                </a:lnTo>
                <a:close/>
              </a:path>
              <a:path w="327025" h="132080">
                <a:moveTo>
                  <a:pt x="170838" y="55276"/>
                </a:moveTo>
                <a:lnTo>
                  <a:pt x="165657" y="55247"/>
                </a:lnTo>
                <a:lnTo>
                  <a:pt x="170943" y="55247"/>
                </a:lnTo>
                <a:close/>
              </a:path>
              <a:path w="327025" h="132080">
                <a:moveTo>
                  <a:pt x="210646" y="20834"/>
                </a:moveTo>
                <a:lnTo>
                  <a:pt x="195364" y="20834"/>
                </a:lnTo>
                <a:lnTo>
                  <a:pt x="200043" y="16924"/>
                </a:lnTo>
                <a:lnTo>
                  <a:pt x="202826" y="15484"/>
                </a:lnTo>
                <a:lnTo>
                  <a:pt x="208737" y="15464"/>
                </a:lnTo>
                <a:lnTo>
                  <a:pt x="210979" y="16090"/>
                </a:lnTo>
                <a:lnTo>
                  <a:pt x="212911" y="17302"/>
                </a:lnTo>
                <a:lnTo>
                  <a:pt x="211227" y="19566"/>
                </a:lnTo>
                <a:lnTo>
                  <a:pt x="210646" y="20834"/>
                </a:lnTo>
                <a:close/>
              </a:path>
              <a:path w="327025" h="132080">
                <a:moveTo>
                  <a:pt x="241550" y="48893"/>
                </a:moveTo>
                <a:lnTo>
                  <a:pt x="220866" y="48893"/>
                </a:lnTo>
                <a:lnTo>
                  <a:pt x="224805" y="48866"/>
                </a:lnTo>
                <a:lnTo>
                  <a:pt x="229370" y="48866"/>
                </a:lnTo>
                <a:lnTo>
                  <a:pt x="232439" y="47198"/>
                </a:lnTo>
                <a:lnTo>
                  <a:pt x="232439" y="44301"/>
                </a:lnTo>
                <a:lnTo>
                  <a:pt x="229468" y="40165"/>
                </a:lnTo>
                <a:lnTo>
                  <a:pt x="222931" y="37468"/>
                </a:lnTo>
                <a:lnTo>
                  <a:pt x="216394" y="33734"/>
                </a:lnTo>
                <a:lnTo>
                  <a:pt x="213423" y="26487"/>
                </a:lnTo>
                <a:lnTo>
                  <a:pt x="213423" y="20303"/>
                </a:lnTo>
                <a:lnTo>
                  <a:pt x="218679" y="15663"/>
                </a:lnTo>
                <a:lnTo>
                  <a:pt x="232335" y="15627"/>
                </a:lnTo>
                <a:lnTo>
                  <a:pt x="236255" y="16308"/>
                </a:lnTo>
                <a:lnTo>
                  <a:pt x="239950" y="17690"/>
                </a:lnTo>
                <a:lnTo>
                  <a:pt x="239743" y="19566"/>
                </a:lnTo>
                <a:lnTo>
                  <a:pt x="239619" y="22310"/>
                </a:lnTo>
                <a:lnTo>
                  <a:pt x="225081" y="22320"/>
                </a:lnTo>
                <a:lnTo>
                  <a:pt x="222354" y="23447"/>
                </a:lnTo>
                <a:lnTo>
                  <a:pt x="222374" y="26175"/>
                </a:lnTo>
                <a:lnTo>
                  <a:pt x="225395" y="29981"/>
                </a:lnTo>
                <a:lnTo>
                  <a:pt x="232029" y="32693"/>
                </a:lnTo>
                <a:lnTo>
                  <a:pt x="238629" y="36509"/>
                </a:lnTo>
                <a:lnTo>
                  <a:pt x="241550" y="43627"/>
                </a:lnTo>
                <a:lnTo>
                  <a:pt x="241550" y="48893"/>
                </a:lnTo>
                <a:close/>
              </a:path>
              <a:path w="327025" h="132080">
                <a:moveTo>
                  <a:pt x="195791" y="54556"/>
                </a:moveTo>
                <a:lnTo>
                  <a:pt x="186700" y="54556"/>
                </a:lnTo>
                <a:lnTo>
                  <a:pt x="186700" y="16725"/>
                </a:lnTo>
                <a:lnTo>
                  <a:pt x="194312" y="16725"/>
                </a:lnTo>
                <a:lnTo>
                  <a:pt x="195364" y="20834"/>
                </a:lnTo>
                <a:lnTo>
                  <a:pt x="210646" y="20834"/>
                </a:lnTo>
                <a:lnTo>
                  <a:pt x="210044" y="22150"/>
                </a:lnTo>
                <a:lnTo>
                  <a:pt x="209766" y="23392"/>
                </a:lnTo>
                <a:lnTo>
                  <a:pt x="205668" y="23392"/>
                </a:lnTo>
                <a:lnTo>
                  <a:pt x="203641" y="23467"/>
                </a:lnTo>
                <a:lnTo>
                  <a:pt x="200659" y="23779"/>
                </a:lnTo>
                <a:lnTo>
                  <a:pt x="197864" y="25106"/>
                </a:lnTo>
                <a:lnTo>
                  <a:pt x="195733" y="27217"/>
                </a:lnTo>
                <a:lnTo>
                  <a:pt x="195791" y="54556"/>
                </a:lnTo>
                <a:close/>
              </a:path>
              <a:path w="327025" h="132080">
                <a:moveTo>
                  <a:pt x="239712" y="24708"/>
                </a:moveTo>
                <a:lnTo>
                  <a:pt x="236294" y="23115"/>
                </a:lnTo>
                <a:lnTo>
                  <a:pt x="232573" y="22310"/>
                </a:lnTo>
                <a:lnTo>
                  <a:pt x="239619" y="22310"/>
                </a:lnTo>
                <a:lnTo>
                  <a:pt x="239712" y="24708"/>
                </a:lnTo>
                <a:close/>
              </a:path>
              <a:path w="327025" h="132080">
                <a:moveTo>
                  <a:pt x="209428" y="24907"/>
                </a:moveTo>
                <a:lnTo>
                  <a:pt x="207675" y="23884"/>
                </a:lnTo>
                <a:lnTo>
                  <a:pt x="205668" y="23392"/>
                </a:lnTo>
                <a:lnTo>
                  <a:pt x="209766" y="23392"/>
                </a:lnTo>
                <a:lnTo>
                  <a:pt x="209428" y="24907"/>
                </a:lnTo>
                <a:close/>
              </a:path>
              <a:path w="327025" h="132080">
                <a:moveTo>
                  <a:pt x="220175" y="55409"/>
                </a:moveTo>
                <a:lnTo>
                  <a:pt x="215212" y="54253"/>
                </a:lnTo>
                <a:lnTo>
                  <a:pt x="210800" y="51867"/>
                </a:lnTo>
                <a:lnTo>
                  <a:pt x="212022" y="49746"/>
                </a:lnTo>
                <a:lnTo>
                  <a:pt x="213055" y="47530"/>
                </a:lnTo>
                <a:lnTo>
                  <a:pt x="213896" y="45230"/>
                </a:lnTo>
                <a:lnTo>
                  <a:pt x="217030" y="47615"/>
                </a:lnTo>
                <a:lnTo>
                  <a:pt x="220866" y="48893"/>
                </a:lnTo>
                <a:lnTo>
                  <a:pt x="241550" y="48893"/>
                </a:lnTo>
                <a:lnTo>
                  <a:pt x="241550" y="51943"/>
                </a:lnTo>
                <a:lnTo>
                  <a:pt x="233879" y="55211"/>
                </a:lnTo>
                <a:lnTo>
                  <a:pt x="225186" y="55211"/>
                </a:lnTo>
                <a:lnTo>
                  <a:pt x="220175" y="55409"/>
                </a:lnTo>
                <a:close/>
              </a:path>
              <a:path w="327025" h="132080">
                <a:moveTo>
                  <a:pt x="248301" y="11212"/>
                </a:moveTo>
                <a:lnTo>
                  <a:pt x="245516" y="8771"/>
                </a:lnTo>
                <a:lnTo>
                  <a:pt x="245516" y="2434"/>
                </a:lnTo>
                <a:lnTo>
                  <a:pt x="248301" y="0"/>
                </a:lnTo>
                <a:lnTo>
                  <a:pt x="251446" y="416"/>
                </a:lnTo>
                <a:lnTo>
                  <a:pt x="254696" y="416"/>
                </a:lnTo>
                <a:lnTo>
                  <a:pt x="257090" y="2567"/>
                </a:lnTo>
                <a:lnTo>
                  <a:pt x="257223" y="5617"/>
                </a:lnTo>
                <a:lnTo>
                  <a:pt x="257080" y="8647"/>
                </a:lnTo>
                <a:lnTo>
                  <a:pt x="254689" y="10795"/>
                </a:lnTo>
                <a:lnTo>
                  <a:pt x="251446" y="10795"/>
                </a:lnTo>
                <a:lnTo>
                  <a:pt x="248301" y="11212"/>
                </a:lnTo>
                <a:close/>
              </a:path>
              <a:path w="327025" h="132080">
                <a:moveTo>
                  <a:pt x="254696" y="416"/>
                </a:moveTo>
                <a:lnTo>
                  <a:pt x="251446" y="416"/>
                </a:lnTo>
                <a:lnTo>
                  <a:pt x="254486" y="227"/>
                </a:lnTo>
                <a:lnTo>
                  <a:pt x="254696" y="416"/>
                </a:lnTo>
                <a:close/>
              </a:path>
              <a:path w="327025" h="132080">
                <a:moveTo>
                  <a:pt x="254476" y="10986"/>
                </a:moveTo>
                <a:lnTo>
                  <a:pt x="251446" y="10795"/>
                </a:lnTo>
                <a:lnTo>
                  <a:pt x="254689" y="10795"/>
                </a:lnTo>
                <a:lnTo>
                  <a:pt x="254476" y="10986"/>
                </a:lnTo>
                <a:close/>
              </a:path>
              <a:path w="327025" h="132080">
                <a:moveTo>
                  <a:pt x="255972" y="54432"/>
                </a:moveTo>
                <a:lnTo>
                  <a:pt x="246881" y="54432"/>
                </a:lnTo>
                <a:lnTo>
                  <a:pt x="246881" y="16611"/>
                </a:lnTo>
                <a:lnTo>
                  <a:pt x="255972" y="16611"/>
                </a:lnTo>
                <a:lnTo>
                  <a:pt x="255972" y="54432"/>
                </a:lnTo>
                <a:close/>
              </a:path>
              <a:path w="327025" h="132080">
                <a:moveTo>
                  <a:pt x="277517" y="16591"/>
                </a:moveTo>
                <a:lnTo>
                  <a:pt x="268426" y="16591"/>
                </a:lnTo>
                <a:lnTo>
                  <a:pt x="268426" y="8051"/>
                </a:lnTo>
                <a:lnTo>
                  <a:pt x="277517" y="5483"/>
                </a:lnTo>
                <a:lnTo>
                  <a:pt x="277517" y="16591"/>
                </a:lnTo>
                <a:close/>
              </a:path>
              <a:path w="327025" h="132080">
                <a:moveTo>
                  <a:pt x="278169" y="55266"/>
                </a:moveTo>
                <a:lnTo>
                  <a:pt x="271332" y="55266"/>
                </a:lnTo>
                <a:lnTo>
                  <a:pt x="268426" y="51688"/>
                </a:lnTo>
                <a:lnTo>
                  <a:pt x="268426" y="23089"/>
                </a:lnTo>
                <a:lnTo>
                  <a:pt x="261247" y="23089"/>
                </a:lnTo>
                <a:lnTo>
                  <a:pt x="261247" y="16591"/>
                </a:lnTo>
                <a:lnTo>
                  <a:pt x="296788" y="16591"/>
                </a:lnTo>
                <a:lnTo>
                  <a:pt x="299520" y="23212"/>
                </a:lnTo>
                <a:lnTo>
                  <a:pt x="277573" y="23212"/>
                </a:lnTo>
                <a:lnTo>
                  <a:pt x="277573" y="46706"/>
                </a:lnTo>
                <a:lnTo>
                  <a:pt x="278860" y="48146"/>
                </a:lnTo>
                <a:lnTo>
                  <a:pt x="289665" y="48146"/>
                </a:lnTo>
                <a:lnTo>
                  <a:pt x="291134" y="51290"/>
                </a:lnTo>
                <a:lnTo>
                  <a:pt x="287270" y="53800"/>
                </a:lnTo>
                <a:lnTo>
                  <a:pt x="282782" y="55172"/>
                </a:lnTo>
                <a:lnTo>
                  <a:pt x="278169" y="55266"/>
                </a:lnTo>
                <a:close/>
              </a:path>
              <a:path w="327025" h="132080">
                <a:moveTo>
                  <a:pt x="317233" y="45579"/>
                </a:moveTo>
                <a:lnTo>
                  <a:pt x="309118" y="45579"/>
                </a:lnTo>
                <a:lnTo>
                  <a:pt x="312895" y="36783"/>
                </a:lnTo>
                <a:lnTo>
                  <a:pt x="316023" y="27055"/>
                </a:lnTo>
                <a:lnTo>
                  <a:pt x="318015" y="19698"/>
                </a:lnTo>
                <a:lnTo>
                  <a:pt x="318766" y="16591"/>
                </a:lnTo>
                <a:lnTo>
                  <a:pt x="326808" y="16725"/>
                </a:lnTo>
                <a:lnTo>
                  <a:pt x="324670" y="24870"/>
                </a:lnTo>
                <a:lnTo>
                  <a:pt x="318347" y="43417"/>
                </a:lnTo>
                <a:lnTo>
                  <a:pt x="317233" y="45579"/>
                </a:lnTo>
                <a:close/>
              </a:path>
              <a:path w="327025" h="132080">
                <a:moveTo>
                  <a:pt x="293699" y="76394"/>
                </a:moveTo>
                <a:lnTo>
                  <a:pt x="289430" y="70685"/>
                </a:lnTo>
                <a:lnTo>
                  <a:pt x="296315" y="67085"/>
                </a:lnTo>
                <a:lnTo>
                  <a:pt x="301721" y="61186"/>
                </a:lnTo>
                <a:lnTo>
                  <a:pt x="304713" y="54018"/>
                </a:lnTo>
                <a:lnTo>
                  <a:pt x="303216" y="50572"/>
                </a:lnTo>
                <a:lnTo>
                  <a:pt x="299561" y="42482"/>
                </a:lnTo>
                <a:lnTo>
                  <a:pt x="290773" y="23212"/>
                </a:lnTo>
                <a:lnTo>
                  <a:pt x="299520" y="23212"/>
                </a:lnTo>
                <a:lnTo>
                  <a:pt x="301207" y="27292"/>
                </a:lnTo>
                <a:lnTo>
                  <a:pt x="305232" y="36783"/>
                </a:lnTo>
                <a:lnTo>
                  <a:pt x="309118" y="45579"/>
                </a:lnTo>
                <a:lnTo>
                  <a:pt x="317233" y="45579"/>
                </a:lnTo>
                <a:lnTo>
                  <a:pt x="307978" y="63535"/>
                </a:lnTo>
                <a:lnTo>
                  <a:pt x="293699" y="76394"/>
                </a:lnTo>
                <a:close/>
              </a:path>
              <a:path w="327025" h="132080">
                <a:moveTo>
                  <a:pt x="289665" y="48146"/>
                </a:moveTo>
                <a:lnTo>
                  <a:pt x="281570" y="48146"/>
                </a:lnTo>
                <a:lnTo>
                  <a:pt x="284079" y="48013"/>
                </a:lnTo>
                <a:lnTo>
                  <a:pt x="286494" y="47218"/>
                </a:lnTo>
                <a:lnTo>
                  <a:pt x="288586" y="45836"/>
                </a:lnTo>
                <a:lnTo>
                  <a:pt x="289665" y="4814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bg object 18"/>
          <p:cNvSpPr/>
          <p:nvPr/>
        </p:nvSpPr>
        <p:spPr>
          <a:xfrm>
            <a:off x="3039120" y="3265200"/>
            <a:ext cx="42840" cy="30240"/>
          </a:xfrm>
          <a:custGeom>
            <a:avLst/>
            <a:gdLst/>
            <a:ah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9a9b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bg object 19"/>
          <p:cNvSpPr/>
          <p:nvPr/>
        </p:nvSpPr>
        <p:spPr>
          <a:xfrm>
            <a:off x="2959560" y="3261240"/>
            <a:ext cx="25200" cy="37800"/>
          </a:xfrm>
          <a:custGeom>
            <a:avLst/>
            <a:gdLst/>
            <a:ah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dd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bg object 20"/>
          <p:cNvSpPr/>
          <p:nvPr/>
        </p:nvSpPr>
        <p:spPr>
          <a:xfrm>
            <a:off x="3137400" y="3261240"/>
            <a:ext cx="25200" cy="37800"/>
          </a:xfrm>
          <a:custGeom>
            <a:avLst/>
            <a:gdLst/>
            <a:ah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dd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bg object 21"/>
          <p:cNvSpPr/>
          <p:nvPr/>
        </p:nvSpPr>
        <p:spPr>
          <a:xfrm>
            <a:off x="3299760" y="3254760"/>
            <a:ext cx="63720" cy="50400"/>
          </a:xfrm>
          <a:custGeom>
            <a:avLst/>
            <a:gdLst/>
            <a:ah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noFill/>
          <a:ln w="5060">
            <a:solidFill>
              <a:srgbClr val="9a9b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bg object 22"/>
          <p:cNvSpPr/>
          <p:nvPr/>
        </p:nvSpPr>
        <p:spPr>
          <a:xfrm>
            <a:off x="3236400" y="3261240"/>
            <a:ext cx="202680" cy="3780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dd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bg object 23"/>
          <p:cNvSpPr/>
          <p:nvPr/>
        </p:nvSpPr>
        <p:spPr>
          <a:xfrm>
            <a:off x="3602520" y="3267360"/>
            <a:ext cx="37800" cy="360"/>
          </a:xfrm>
          <a:custGeom>
            <a:avLst/>
            <a:gdLst/>
            <a:ah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9a9b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bg object 24"/>
          <p:cNvSpPr/>
          <p:nvPr/>
        </p:nvSpPr>
        <p:spPr>
          <a:xfrm>
            <a:off x="3513600" y="3261240"/>
            <a:ext cx="202680" cy="3780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dd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bg object 25"/>
          <p:cNvSpPr/>
          <p:nvPr/>
        </p:nvSpPr>
        <p:spPr>
          <a:xfrm>
            <a:off x="3589560" y="325476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7591">
            <a:solidFill>
              <a:srgbClr val="cccdd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bg object 26"/>
          <p:cNvSpPr/>
          <p:nvPr/>
        </p:nvSpPr>
        <p:spPr>
          <a:xfrm>
            <a:off x="3866760" y="3254760"/>
            <a:ext cx="50400" cy="25200"/>
          </a:xfrm>
          <a:custGeom>
            <a:avLst/>
            <a:gdLst/>
            <a:ah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noFill/>
          <a:ln w="7591">
            <a:solidFill>
              <a:srgbClr val="9a9b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bg object 27"/>
          <p:cNvSpPr/>
          <p:nvPr/>
        </p:nvSpPr>
        <p:spPr>
          <a:xfrm>
            <a:off x="3790440" y="3261240"/>
            <a:ext cx="202680" cy="37800"/>
          </a:xfrm>
          <a:custGeom>
            <a:avLst/>
            <a:gdLst/>
            <a:ah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dd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bg object 28"/>
          <p:cNvSpPr/>
          <p:nvPr/>
        </p:nvSpPr>
        <p:spPr>
          <a:xfrm>
            <a:off x="3866760" y="3292920"/>
            <a:ext cx="50400" cy="12240"/>
          </a:xfrm>
          <a:custGeom>
            <a:avLst/>
            <a:gdLst/>
            <a:ah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noFill/>
          <a:ln w="7591">
            <a:solidFill>
              <a:srgbClr val="cccdd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bg object 29"/>
          <p:cNvSpPr/>
          <p:nvPr/>
        </p:nvSpPr>
        <p:spPr>
          <a:xfrm>
            <a:off x="4143600" y="3254760"/>
            <a:ext cx="50400" cy="50400"/>
          </a:xfrm>
          <a:custGeom>
            <a:avLst/>
            <a:gdLst/>
            <a:ah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7591">
            <a:solidFill>
              <a:srgbClr val="9a9b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bg object 30"/>
          <p:cNvSpPr/>
          <p:nvPr/>
        </p:nvSpPr>
        <p:spPr>
          <a:xfrm>
            <a:off x="4451040" y="3285360"/>
            <a:ext cx="19800" cy="19800"/>
          </a:xfrm>
          <a:custGeom>
            <a:avLst/>
            <a:gdLst/>
            <a:ah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9a9b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bg object 31"/>
          <p:cNvSpPr/>
          <p:nvPr/>
        </p:nvSpPr>
        <p:spPr>
          <a:xfrm>
            <a:off x="4424040" y="3258720"/>
            <a:ext cx="30240" cy="30240"/>
          </a:xfrm>
          <a:custGeom>
            <a:avLst/>
            <a:gdLst/>
            <a:ah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9a9b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bg object 32"/>
          <p:cNvSpPr/>
          <p:nvPr/>
        </p:nvSpPr>
        <p:spPr>
          <a:xfrm>
            <a:off x="4329000" y="3254760"/>
            <a:ext cx="233280" cy="50400"/>
          </a:xfrm>
          <a:custGeom>
            <a:avLst/>
            <a:gdLst/>
            <a:ah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noFill/>
          <a:ln w="5060">
            <a:solidFill>
              <a:srgbClr val="9a9b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428480" y="734760"/>
            <a:ext cx="1752480" cy="57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Calibri"/>
              </a:rPr>
              <a:t>Click to edit </a:t>
            </a:r>
            <a:r>
              <a:rPr b="0" lang="en-US" sz="1400" spc="-1" strike="noStrike">
                <a:latin typeface="Calibri"/>
              </a:rPr>
              <a:t>the title text </a:t>
            </a:r>
            <a:r>
              <a:rPr b="0" lang="en-US" sz="1400" spc="-1" strike="noStrike">
                <a:latin typeface="Calibri"/>
              </a:rPr>
              <a:t>format</a:t>
            </a:r>
            <a:endParaRPr b="0" lang="en-US" sz="1400" spc="-1" strike="noStrike"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ftr" idx="10"/>
          </p:nvPr>
        </p:nvSpPr>
        <p:spPr>
          <a:xfrm>
            <a:off x="3407040" y="3339000"/>
            <a:ext cx="603000" cy="1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ct val="100000"/>
              </a:lnSpc>
              <a:spcBef>
                <a:spcPts val="65"/>
              </a:spcBef>
              <a:buNone/>
              <a:defRPr b="0" lang="en-US" sz="600" spc="-1" strike="noStrike">
                <a:solidFill>
                  <a:srgbClr val="04064c"/>
                </a:solidFill>
                <a:latin typeface="Georgia"/>
              </a:defRPr>
            </a:lvl1pPr>
          </a:lstStyle>
          <a:p>
            <a:pPr marL="12600">
              <a:lnSpc>
                <a:spcPct val="100000"/>
              </a:lnSpc>
              <a:spcBef>
                <a:spcPts val="65"/>
              </a:spcBef>
              <a:buNone/>
            </a:pPr>
            <a:r>
              <a:rPr b="0" lang="en-US" sz="600" spc="-1" strike="noStrike">
                <a:solidFill>
                  <a:srgbClr val="04064c"/>
                </a:solidFill>
                <a:latin typeface="Georgia"/>
              </a:rPr>
              <a:t>&lt;footer&gt;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dt" idx="11"/>
          </p:nvPr>
        </p:nvSpPr>
        <p:spPr>
          <a:xfrm>
            <a:off x="108720" y="3339000"/>
            <a:ext cx="1319040" cy="1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>
              <a:lnSpc>
                <a:spcPct val="100000"/>
              </a:lnSpc>
              <a:spcBef>
                <a:spcPts val="65"/>
              </a:spcBef>
              <a:buNone/>
              <a:defRPr b="0" lang="en-US" sz="600" spc="-1" strike="noStrike">
                <a:solidFill>
                  <a:srgbClr val="04064c"/>
                </a:solidFill>
                <a:latin typeface="Georgia"/>
              </a:defRPr>
            </a:lvl1pPr>
          </a:lstStyle>
          <a:p>
            <a:pPr marL="12600">
              <a:lnSpc>
                <a:spcPct val="100000"/>
              </a:lnSpc>
              <a:spcBef>
                <a:spcPts val="65"/>
              </a:spcBef>
              <a:buNone/>
            </a:pPr>
            <a:r>
              <a:rPr b="0" lang="en-US" sz="600" spc="-1" strike="noStrike">
                <a:solidFill>
                  <a:srgbClr val="04064c"/>
                </a:solidFill>
                <a:latin typeface="Georgia"/>
              </a:rPr>
              <a:t>&lt;date/time&gt;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sldNum" idx="12"/>
          </p:nvPr>
        </p:nvSpPr>
        <p:spPr>
          <a:xfrm>
            <a:off x="4241520" y="3339000"/>
            <a:ext cx="351360" cy="12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84600">
              <a:lnSpc>
                <a:spcPct val="100000"/>
              </a:lnSpc>
              <a:spcBef>
                <a:spcPts val="65"/>
              </a:spcBef>
              <a:buNone/>
              <a:defRPr b="0" lang="en-US" sz="600" spc="43" strike="noStrike">
                <a:solidFill>
                  <a:srgbClr val="04064c"/>
                </a:solidFill>
                <a:latin typeface="Georgia"/>
              </a:defRPr>
            </a:lvl1pPr>
          </a:lstStyle>
          <a:p>
            <a:pPr marL="84600">
              <a:lnSpc>
                <a:spcPct val="100000"/>
              </a:lnSpc>
              <a:spcBef>
                <a:spcPts val="65"/>
              </a:spcBef>
              <a:buNone/>
            </a:pPr>
            <a:fld id="{C554D6C0-7199-4C1D-92BD-82A060CDF04D}" type="slidenum">
              <a:rPr b="0" lang="en-US" sz="600" spc="43" strike="noStrike">
                <a:solidFill>
                  <a:srgbClr val="04064c"/>
                </a:solidFill>
                <a:latin typeface="Georgia"/>
              </a:rPr>
              <a:t>&lt;number&gt;</a:t>
            </a:fld>
            <a:r>
              <a:rPr b="0" lang="en-US" sz="600" spc="-26" strike="noStrike">
                <a:solidFill>
                  <a:srgbClr val="04064c"/>
                </a:solidFill>
                <a:latin typeface="Georgia"/>
              </a:rPr>
              <a:t> </a:t>
            </a:r>
            <a:r>
              <a:rPr b="0" lang="en-US" sz="600" spc="77" strike="noStrike">
                <a:solidFill>
                  <a:srgbClr val="04064c"/>
                </a:solidFill>
                <a:latin typeface="Georgia"/>
              </a:rPr>
              <a:t>/</a:t>
            </a:r>
            <a:r>
              <a:rPr b="0" lang="en-US" sz="600" spc="-26" strike="noStrike">
                <a:solidFill>
                  <a:srgbClr val="04064c"/>
                </a:solidFill>
                <a:latin typeface="Georgia"/>
              </a:rPr>
              <a:t> </a:t>
            </a:r>
            <a:r>
              <a:rPr b="0" lang="en-US" sz="600" spc="63" strike="noStrike">
                <a:solidFill>
                  <a:srgbClr val="04064c"/>
                </a:solidFill>
                <a:latin typeface="Georgia"/>
              </a:rPr>
              <a:t>12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Click to edit the outline text format</a:t>
            </a:r>
            <a:endParaRPr b="0" lang="en-US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Second Outline Level</a:t>
            </a:r>
            <a:endParaRPr b="0" lang="en-US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Third Outline Level</a:t>
            </a:r>
            <a:endParaRPr b="0" lang="en-US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Fourth Outline Level</a:t>
            </a:r>
            <a:endParaRPr b="0" lang="en-US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Fifth Outline Level</a:t>
            </a:r>
            <a:endParaRPr b="0" lang="en-US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Sixth Outline </a:t>
            </a:r>
            <a:r>
              <a:rPr b="0" lang="en-US" sz="2000" spc="-1" strike="noStrike">
                <a:latin typeface="Calibri"/>
              </a:rPr>
              <a:t>Level</a:t>
            </a:r>
            <a:endParaRPr b="0" lang="en-US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Seventh </a:t>
            </a:r>
            <a:r>
              <a:rPr b="0" lang="en-US" sz="2000" spc="-1" strike="noStrike">
                <a:latin typeface="Calibri"/>
              </a:rPr>
              <a:t>Outline </a:t>
            </a:r>
            <a:r>
              <a:rPr b="0" lang="en-US" sz="2000" spc="-1" strike="noStrike">
                <a:latin typeface="Calibri"/>
              </a:rPr>
              <a:t>Level</a:t>
            </a:r>
            <a:endParaRPr b="0" lang="en-US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doi.org/10.1890/12-&#173;0786.1" TargetMode="External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" Target="slide1.xml"/><Relationship Id="rId3" Type="http://schemas.openxmlformats.org/officeDocument/2006/relationships/slide" Target="slide1.xml"/><Relationship Id="rId4" Type="http://schemas.openxmlformats.org/officeDocument/2006/relationships/slide" Target="slide1.xml"/><Relationship Id="rId5" Type="http://schemas.openxmlformats.org/officeDocument/2006/relationships/slide" Target="slide1.xml"/><Relationship Id="rId6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object 2"/>
          <p:cNvGrpSpPr/>
          <p:nvPr/>
        </p:nvGrpSpPr>
        <p:grpSpPr>
          <a:xfrm>
            <a:off x="86760" y="686520"/>
            <a:ext cx="4485240" cy="708120"/>
            <a:chOff x="86760" y="686520"/>
            <a:chExt cx="4485240" cy="708120"/>
          </a:xfrm>
        </p:grpSpPr>
        <p:sp>
          <p:nvSpPr>
            <p:cNvPr id="233" name="object 3"/>
            <p:cNvSpPr/>
            <p:nvPr/>
          </p:nvSpPr>
          <p:spPr>
            <a:xfrm>
              <a:off x="86760" y="686520"/>
              <a:ext cx="4434480" cy="82080"/>
            </a:xfrm>
            <a:custGeom>
              <a:avLst/>
              <a:gdLst/>
              <a:ahLst/>
              <a:rect l="l" t="t" r="r" b="b"/>
              <a:pathLst>
                <a:path w="4434840" h="82550">
                  <a:moveTo>
                    <a:pt x="438353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4338" y="82384"/>
                  </a:lnTo>
                  <a:lnTo>
                    <a:pt x="4434338" y="50800"/>
                  </a:lnTo>
                  <a:lnTo>
                    <a:pt x="4430329" y="31075"/>
                  </a:lnTo>
                  <a:lnTo>
                    <a:pt x="4419415" y="14922"/>
                  </a:lnTo>
                  <a:lnTo>
                    <a:pt x="4403262" y="4008"/>
                  </a:lnTo>
                  <a:lnTo>
                    <a:pt x="4383537" y="0"/>
                  </a:lnTo>
                  <a:close/>
                </a:path>
              </a:pathLst>
            </a:custGeom>
            <a:solidFill>
              <a:srgbClr val="fcbb0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object 4"/>
            <p:cNvSpPr/>
            <p:nvPr/>
          </p:nvSpPr>
          <p:spPr>
            <a:xfrm>
              <a:off x="137520" y="749880"/>
              <a:ext cx="4434480" cy="644760"/>
            </a:xfrm>
            <a:custGeom>
              <a:avLst/>
              <a:gdLst/>
              <a:ahLst/>
              <a:rect l="l" t="t" r="r" b="b"/>
              <a:pathLst>
                <a:path w="4434840" h="645160">
                  <a:moveTo>
                    <a:pt x="4434338" y="0"/>
                  </a:moveTo>
                  <a:lnTo>
                    <a:pt x="0" y="0"/>
                  </a:lnTo>
                  <a:lnTo>
                    <a:pt x="0" y="645047"/>
                  </a:lnTo>
                  <a:lnTo>
                    <a:pt x="4434338" y="645047"/>
                  </a:lnTo>
                  <a:lnTo>
                    <a:pt x="44343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object 5"/>
            <p:cNvSpPr/>
            <p:nvPr/>
          </p:nvSpPr>
          <p:spPr>
            <a:xfrm>
              <a:off x="86760" y="730800"/>
              <a:ext cx="4434480" cy="613080"/>
            </a:xfrm>
            <a:custGeom>
              <a:avLst/>
              <a:gdLst/>
              <a:ahLst/>
              <a:rect l="l" t="t" r="r" b="b"/>
              <a:pathLst>
                <a:path w="4434840" h="613410">
                  <a:moveTo>
                    <a:pt x="4434338" y="0"/>
                  </a:moveTo>
                  <a:lnTo>
                    <a:pt x="0" y="0"/>
                  </a:lnTo>
                  <a:lnTo>
                    <a:pt x="0" y="562283"/>
                  </a:lnTo>
                  <a:lnTo>
                    <a:pt x="4008" y="582008"/>
                  </a:lnTo>
                  <a:lnTo>
                    <a:pt x="14922" y="598161"/>
                  </a:lnTo>
                  <a:lnTo>
                    <a:pt x="31075" y="609075"/>
                  </a:lnTo>
                  <a:lnTo>
                    <a:pt x="50800" y="613083"/>
                  </a:lnTo>
                  <a:lnTo>
                    <a:pt x="4383537" y="613083"/>
                  </a:lnTo>
                  <a:lnTo>
                    <a:pt x="4403262" y="609075"/>
                  </a:lnTo>
                  <a:lnTo>
                    <a:pt x="4419415" y="598161"/>
                  </a:lnTo>
                  <a:lnTo>
                    <a:pt x="4430329" y="582008"/>
                  </a:lnTo>
                  <a:lnTo>
                    <a:pt x="4434338" y="562283"/>
                  </a:lnTo>
                  <a:lnTo>
                    <a:pt x="4434338" y="0"/>
                  </a:lnTo>
                  <a:close/>
                </a:path>
              </a:pathLst>
            </a:custGeom>
            <a:solidFill>
              <a:srgbClr val="fcbb0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86760" y="734760"/>
            <a:ext cx="4434480" cy="1343880"/>
          </a:xfrm>
          <a:prstGeom prst="rect">
            <a:avLst/>
          </a:prstGeom>
          <a:noFill/>
          <a:ln w="0">
            <a:noFill/>
          </a:ln>
        </p:spPr>
        <p:txBody>
          <a:bodyPr lIns="0" rIns="0" tIns="69840" bIns="0" anchor="t">
            <a:noAutofit/>
          </a:bodyPr>
          <a:p>
            <a:pPr algn="ctr">
              <a:lnSpc>
                <a:spcPct val="100000"/>
              </a:lnSpc>
              <a:spcBef>
                <a:spcPts val="550"/>
              </a:spcBef>
              <a:buNone/>
            </a:pPr>
            <a:r>
              <a:rPr b="0" lang="en-US" sz="1400" spc="4" strike="noStrike">
                <a:solidFill>
                  <a:srgbClr val="04064c"/>
                </a:solidFill>
                <a:latin typeface="Times New Roman"/>
              </a:rPr>
              <a:t>Using neural ordinary </a:t>
            </a:r>
            <a:r>
              <a:rPr b="0" lang="en-US" sz="1400" spc="4" strike="noStrike">
                <a:solidFill>
                  <a:srgbClr val="04064c"/>
                </a:solidFill>
                <a:latin typeface="Times New Roman"/>
              </a:rPr>
              <a:t>differential equations to </a:t>
            </a:r>
            <a:r>
              <a:rPr b="0" lang="en-US" sz="1400" spc="4" strike="noStrike">
                <a:solidFill>
                  <a:srgbClr val="04064c"/>
                </a:solidFill>
                <a:latin typeface="Times New Roman"/>
              </a:rPr>
              <a:t>infer ecological </a:t>
            </a:r>
            <a:r>
              <a:rPr b="0" lang="en-US" sz="1400" spc="4" strike="noStrike">
                <a:solidFill>
                  <a:srgbClr val="04064c"/>
                </a:solidFill>
                <a:latin typeface="Times New Roman"/>
              </a:rPr>
              <a:t>interactions from time </a:t>
            </a:r>
            <a:r>
              <a:rPr b="0" lang="en-US" sz="1400" spc="4" strike="noStrike">
                <a:solidFill>
                  <a:srgbClr val="04064c"/>
                </a:solidFill>
                <a:latin typeface="Times New Roman"/>
              </a:rPr>
              <a:t>series data</a:t>
            </a:r>
            <a:endParaRPr b="0" lang="en-US" sz="1400" spc="-1" strike="noStrike"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</a:pPr>
            <a:endParaRPr b="0" lang="en-US" sz="1100" spc="-1" strike="noStrike">
              <a:latin typeface="Calibri"/>
            </a:endParaRPr>
          </a:p>
        </p:txBody>
      </p:sp>
      <p:sp>
        <p:nvSpPr>
          <p:cNvPr id="237" name="object 7"/>
          <p:cNvSpPr/>
          <p:nvPr/>
        </p:nvSpPr>
        <p:spPr>
          <a:xfrm>
            <a:off x="1311480" y="1552320"/>
            <a:ext cx="1985400" cy="104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12600" algn="ctr">
              <a:lnSpc>
                <a:spcPct val="102000"/>
              </a:lnSpc>
              <a:spcBef>
                <a:spcPts val="54"/>
              </a:spcBef>
              <a:buNone/>
            </a:pPr>
            <a:r>
              <a:rPr b="0" lang="en-US" sz="1100" spc="24" strike="noStrike">
                <a:latin typeface="Times New Roman"/>
              </a:rPr>
              <a:t>Sebastian Nuxoll</a:t>
            </a:r>
            <a:endParaRPr b="0" lang="en-US" sz="11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1219"/>
              </a:spcBef>
              <a:buNone/>
            </a:pPr>
            <a:r>
              <a:rPr b="0" lang="en-US" sz="800" spc="-1" strike="noStrike">
                <a:latin typeface="Palatino Linotype"/>
              </a:rPr>
              <a:t>MATH-437</a:t>
            </a:r>
            <a:endParaRPr b="0" lang="en-US" sz="8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1219"/>
              </a:spcBef>
              <a:buNone/>
            </a:pPr>
            <a:r>
              <a:rPr b="0" lang="en-US" sz="800" spc="-1" strike="noStrike">
                <a:latin typeface="Palatino Linotype"/>
              </a:rPr>
              <a:t>University</a:t>
            </a:r>
            <a:r>
              <a:rPr b="0" lang="en-US" sz="800" spc="43" strike="noStrike">
                <a:latin typeface="Palatino Linotype"/>
              </a:rPr>
              <a:t> </a:t>
            </a:r>
            <a:r>
              <a:rPr b="0" lang="en-US" sz="800" spc="-15" strike="noStrike">
                <a:latin typeface="Palatino Linotype"/>
              </a:rPr>
              <a:t>of</a:t>
            </a:r>
            <a:r>
              <a:rPr b="0" lang="en-US" sz="800" spc="49" strike="noStrike">
                <a:latin typeface="Palatino Linotype"/>
              </a:rPr>
              <a:t> </a:t>
            </a:r>
            <a:r>
              <a:rPr b="0" lang="en-US" sz="800" spc="-1" strike="noStrike">
                <a:latin typeface="Palatino Linotype"/>
              </a:rPr>
              <a:t>Idaho</a:t>
            </a:r>
            <a:endParaRPr b="0" lang="en-US" sz="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0"/>
              </a:spcBef>
              <a:buNone/>
            </a:pPr>
            <a:endParaRPr b="0" lang="en-US" sz="95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  <a:buNone/>
            </a:pPr>
            <a:r>
              <a:rPr b="0" lang="en-US" sz="1100" spc="18" strike="noStrike">
                <a:latin typeface="Times New Roman"/>
              </a:rPr>
              <a:t>April</a:t>
            </a:r>
            <a:r>
              <a:rPr b="0" lang="en-US" sz="1100" spc="49" strike="noStrike">
                <a:latin typeface="Times New Roman"/>
              </a:rPr>
              <a:t> 29</a:t>
            </a:r>
            <a:r>
              <a:rPr b="0" lang="en-US" sz="1100" spc="-1" strike="noStrike">
                <a:latin typeface="Times New Roman"/>
              </a:rPr>
              <a:t>,</a:t>
            </a:r>
            <a:r>
              <a:rPr b="0" lang="en-US" sz="1100" spc="52" strike="noStrike">
                <a:latin typeface="Times New Roman"/>
              </a:rPr>
              <a:t> </a:t>
            </a:r>
            <a:r>
              <a:rPr b="0" lang="en-US" sz="1100" spc="-12" strike="noStrike">
                <a:latin typeface="Times New Roman"/>
              </a:rPr>
              <a:t>2024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38" name="object 8"/>
          <p:cNvGrpSpPr/>
          <p:nvPr/>
        </p:nvGrpSpPr>
        <p:grpSpPr>
          <a:xfrm>
            <a:off x="0" y="3349800"/>
            <a:ext cx="4607640" cy="106200"/>
            <a:chOff x="0" y="3349800"/>
            <a:chExt cx="4607640" cy="106200"/>
          </a:xfrm>
        </p:grpSpPr>
        <p:sp>
          <p:nvSpPr>
            <p:cNvPr id="239" name="object 9"/>
            <p:cNvSpPr/>
            <p:nvPr/>
          </p:nvSpPr>
          <p:spPr>
            <a:xfrm>
              <a:off x="0" y="3349800"/>
              <a:ext cx="1535760" cy="106200"/>
            </a:xfrm>
            <a:custGeom>
              <a:avLst/>
              <a:gdLst/>
              <a:ah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11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object 10"/>
            <p:cNvSpPr/>
            <p:nvPr/>
          </p:nvSpPr>
          <p:spPr>
            <a:xfrm>
              <a:off x="1536120" y="3349800"/>
              <a:ext cx="1535760" cy="106200"/>
            </a:xfrm>
            <a:custGeom>
              <a:avLst/>
              <a:gdLst/>
              <a:ah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83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object 11"/>
            <p:cNvSpPr/>
            <p:nvPr/>
          </p:nvSpPr>
          <p:spPr>
            <a:xfrm>
              <a:off x="3071880" y="3349800"/>
              <a:ext cx="1535760" cy="106200"/>
            </a:xfrm>
            <a:custGeom>
              <a:avLst/>
              <a:gdLst/>
              <a:ah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f5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2" name="PlaceHolder 2"/>
          <p:cNvSpPr>
            <a:spLocks noGrp="1"/>
          </p:cNvSpPr>
          <p:nvPr>
            <p:ph type="dt" idx="13"/>
          </p:nvPr>
        </p:nvSpPr>
        <p:spPr>
          <a:xfrm>
            <a:off x="108720" y="3339000"/>
            <a:ext cx="1319040" cy="2015280"/>
          </a:xfrm>
          <a:prstGeom prst="rect">
            <a:avLst/>
          </a:prstGeom>
          <a:noFill/>
          <a:ln w="0">
            <a:noFill/>
          </a:ln>
        </p:spPr>
        <p:txBody>
          <a:bodyPr lIns="0" rIns="0" tIns="8280" bIns="0" anchor="t">
            <a:noAutofit/>
          </a:bodyPr>
          <a:lstStyle>
            <a:lvl1pPr marL="12600">
              <a:lnSpc>
                <a:spcPct val="100000"/>
              </a:lnSpc>
              <a:spcBef>
                <a:spcPts val="65"/>
              </a:spcBef>
              <a:buNone/>
              <a:defRPr b="0" lang="en-US" sz="600" spc="49" strike="noStrike">
                <a:solidFill>
                  <a:srgbClr val="04064c"/>
                </a:solidFill>
                <a:latin typeface="Georgia"/>
              </a:defRPr>
            </a:lvl1pPr>
          </a:lstStyle>
          <a:p>
            <a:pPr marL="12600">
              <a:lnSpc>
                <a:spcPct val="100000"/>
              </a:lnSpc>
              <a:spcBef>
                <a:spcPts val="65"/>
              </a:spcBef>
              <a:buNone/>
            </a:pPr>
            <a:r>
              <a:rPr b="0" lang="en-US" sz="600" spc="49" strike="noStrike">
                <a:solidFill>
                  <a:srgbClr val="04064c"/>
                </a:solidFill>
                <a:latin typeface="Georgia"/>
              </a:rPr>
              <a:t>Sebastian Nuxoll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243" name="object 13"/>
          <p:cNvSpPr/>
          <p:nvPr/>
        </p:nvSpPr>
        <p:spPr>
          <a:xfrm>
            <a:off x="1427760" y="3349800"/>
            <a:ext cx="2001240" cy="10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 anchor="t">
            <a:spAutoFit/>
          </a:bodyPr>
          <a:p>
            <a:pPr marL="12600">
              <a:lnSpc>
                <a:spcPct val="100000"/>
              </a:lnSpc>
              <a:spcBef>
                <a:spcPts val="65"/>
              </a:spcBef>
              <a:buNone/>
            </a:pPr>
            <a:r>
              <a:rPr b="0" lang="en-US" sz="600" spc="89" strike="noStrike" u="sng">
                <a:solidFill>
                  <a:srgbClr val="0000ff"/>
                </a:solidFill>
                <a:uFillTx/>
                <a:latin typeface="Georgia"/>
              </a:rPr>
              <a:t>Using NODEs to infer interactions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ftr" idx="14"/>
          </p:nvPr>
        </p:nvSpPr>
        <p:spPr>
          <a:xfrm>
            <a:off x="3407040" y="3339000"/>
            <a:ext cx="707760" cy="2015280"/>
          </a:xfrm>
          <a:prstGeom prst="rect">
            <a:avLst/>
          </a:prstGeom>
          <a:noFill/>
          <a:ln w="0">
            <a:noFill/>
          </a:ln>
        </p:spPr>
        <p:txBody>
          <a:bodyPr lIns="0" rIns="0" tIns="8280" bIns="0" anchor="t">
            <a:noAutofit/>
          </a:bodyPr>
          <a:lstStyle>
            <a:lvl1pPr marL="12600">
              <a:lnSpc>
                <a:spcPct val="100000"/>
              </a:lnSpc>
              <a:spcBef>
                <a:spcPts val="65"/>
              </a:spcBef>
              <a:buNone/>
              <a:defRPr b="0" lang="en-US" sz="600" spc="58" strike="noStrike">
                <a:solidFill>
                  <a:srgbClr val="04064c"/>
                </a:solidFill>
                <a:latin typeface="Georgia"/>
              </a:defRPr>
            </a:lvl1pPr>
          </a:lstStyle>
          <a:p>
            <a:pPr marL="12600">
              <a:lnSpc>
                <a:spcPct val="100000"/>
              </a:lnSpc>
              <a:spcBef>
                <a:spcPts val="65"/>
              </a:spcBef>
              <a:buNone/>
            </a:pPr>
            <a:r>
              <a:rPr b="0" lang="en-US" sz="600" spc="58" strike="noStrike">
                <a:solidFill>
                  <a:srgbClr val="04064c"/>
                </a:solidFill>
                <a:latin typeface="Georgia"/>
              </a:rPr>
              <a:t>April</a:t>
            </a:r>
            <a:r>
              <a:rPr b="0" lang="en-US" sz="600" spc="69" strike="noStrike">
                <a:solidFill>
                  <a:srgbClr val="04064c"/>
                </a:solidFill>
                <a:latin typeface="Georgia"/>
              </a:rPr>
              <a:t> 29</a:t>
            </a:r>
            <a:r>
              <a:rPr b="0" lang="en-US" sz="600" spc="49" strike="noStrike">
                <a:solidFill>
                  <a:srgbClr val="04064c"/>
                </a:solidFill>
                <a:latin typeface="Georgia"/>
              </a:rPr>
              <a:t>,</a:t>
            </a:r>
            <a:r>
              <a:rPr b="0" lang="en-US" sz="600" spc="72" strike="noStrike">
                <a:solidFill>
                  <a:srgbClr val="04064c"/>
                </a:solidFill>
                <a:latin typeface="Georgia"/>
              </a:rPr>
              <a:t> </a:t>
            </a:r>
            <a:r>
              <a:rPr b="0" lang="en-US" sz="600" spc="18" strike="noStrike">
                <a:solidFill>
                  <a:srgbClr val="04064c"/>
                </a:solidFill>
                <a:latin typeface="Georgia"/>
              </a:rPr>
              <a:t>2024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sldNum" idx="15"/>
          </p:nvPr>
        </p:nvSpPr>
        <p:spPr>
          <a:xfrm>
            <a:off x="4241520" y="3339000"/>
            <a:ext cx="351360" cy="2015280"/>
          </a:xfrm>
          <a:prstGeom prst="rect">
            <a:avLst/>
          </a:prstGeom>
          <a:noFill/>
          <a:ln w="0">
            <a:noFill/>
          </a:ln>
        </p:spPr>
        <p:txBody>
          <a:bodyPr lIns="0" rIns="0" tIns="8280" bIns="0" anchor="t">
            <a:noAutofit/>
          </a:bodyPr>
          <a:lstStyle>
            <a:lvl1pPr marL="84600">
              <a:lnSpc>
                <a:spcPct val="100000"/>
              </a:lnSpc>
              <a:spcBef>
                <a:spcPts val="65"/>
              </a:spcBef>
              <a:buNone/>
              <a:defRPr b="0" lang="en-US" sz="600" spc="43" strike="noStrike">
                <a:solidFill>
                  <a:srgbClr val="04064c"/>
                </a:solidFill>
                <a:latin typeface="Georgia"/>
              </a:defRPr>
            </a:lvl1pPr>
          </a:lstStyle>
          <a:p>
            <a:pPr marL="84600">
              <a:lnSpc>
                <a:spcPct val="100000"/>
              </a:lnSpc>
              <a:spcBef>
                <a:spcPts val="65"/>
              </a:spcBef>
              <a:buNone/>
            </a:pPr>
            <a:fld id="{BB65C1B7-CC4C-4316-B97F-F42EB78C7DD2}" type="slidenum">
              <a:rPr b="0" lang="en-US" sz="600" spc="43" strike="noStrike">
                <a:solidFill>
                  <a:srgbClr val="04064c"/>
                </a:solidFill>
                <a:latin typeface="Georgia"/>
              </a:rPr>
              <a:t>&lt;number&gt;</a:t>
            </a:fld>
            <a:r>
              <a:rPr b="0" lang="en-US" sz="600" spc="-26" strike="noStrike">
                <a:solidFill>
                  <a:srgbClr val="04064c"/>
                </a:solidFill>
                <a:latin typeface="Georgia"/>
              </a:rPr>
              <a:t> </a:t>
            </a:r>
            <a:r>
              <a:rPr b="0" lang="en-US" sz="600" spc="77" strike="noStrike">
                <a:solidFill>
                  <a:srgbClr val="04064c"/>
                </a:solidFill>
                <a:latin typeface="Georgia"/>
              </a:rPr>
              <a:t>/</a:t>
            </a:r>
            <a:r>
              <a:rPr b="0" lang="en-US" sz="600" spc="-26" strike="noStrike">
                <a:solidFill>
                  <a:srgbClr val="04064c"/>
                </a:solidFill>
                <a:latin typeface="Georgia"/>
              </a:rPr>
              <a:t> </a:t>
            </a:r>
            <a:r>
              <a:rPr b="0" lang="en-US" sz="600" spc="63" strike="noStrike">
                <a:solidFill>
                  <a:srgbClr val="04064c"/>
                </a:solidFill>
                <a:latin typeface="Georgia"/>
              </a:rPr>
              <a:t>6</a:t>
            </a:r>
            <a:endParaRPr b="0" lang="en-US" sz="600" spc="-1" strike="noStrike">
              <a:latin typeface="Times New Roman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object 58"/>
          <p:cNvSpPr/>
          <p:nvPr/>
        </p:nvSpPr>
        <p:spPr>
          <a:xfrm>
            <a:off x="0" y="0"/>
            <a:ext cx="4608000" cy="355320"/>
          </a:xfrm>
          <a:custGeom>
            <a:avLst/>
            <a:gdLst/>
            <a:ah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244"/>
                </a:lnTo>
                <a:lnTo>
                  <a:pt x="4608004" y="355244"/>
                </a:lnTo>
                <a:lnTo>
                  <a:pt x="4608004" y="0"/>
                </a:lnTo>
                <a:close/>
              </a:path>
            </a:pathLst>
          </a:custGeom>
          <a:solidFill>
            <a:srgbClr val="fcbb0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object 59"/>
          <p:cNvSpPr/>
          <p:nvPr/>
        </p:nvSpPr>
        <p:spPr>
          <a:xfrm>
            <a:off x="95400" y="62280"/>
            <a:ext cx="1504800" cy="23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  <a:buNone/>
            </a:pP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Neu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ral 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Net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wor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ks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48" name="object 61"/>
          <p:cNvGrpSpPr/>
          <p:nvPr/>
        </p:nvGrpSpPr>
        <p:grpSpPr>
          <a:xfrm>
            <a:off x="0" y="3349800"/>
            <a:ext cx="4607640" cy="106200"/>
            <a:chOff x="0" y="3349800"/>
            <a:chExt cx="4607640" cy="106200"/>
          </a:xfrm>
        </p:grpSpPr>
        <p:sp>
          <p:nvSpPr>
            <p:cNvPr id="249" name="object 62"/>
            <p:cNvSpPr/>
            <p:nvPr/>
          </p:nvSpPr>
          <p:spPr>
            <a:xfrm>
              <a:off x="0" y="3349800"/>
              <a:ext cx="1535760" cy="106200"/>
            </a:xfrm>
            <a:custGeom>
              <a:avLst/>
              <a:gdLst/>
              <a:ah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11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object 63"/>
            <p:cNvSpPr/>
            <p:nvPr/>
          </p:nvSpPr>
          <p:spPr>
            <a:xfrm>
              <a:off x="1536120" y="3349800"/>
              <a:ext cx="1535760" cy="106200"/>
            </a:xfrm>
            <a:custGeom>
              <a:avLst/>
              <a:gdLst/>
              <a:ah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83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object 64"/>
            <p:cNvSpPr/>
            <p:nvPr/>
          </p:nvSpPr>
          <p:spPr>
            <a:xfrm>
              <a:off x="3071880" y="3349800"/>
              <a:ext cx="1535760" cy="106200"/>
            </a:xfrm>
            <a:custGeom>
              <a:avLst/>
              <a:gdLst/>
              <a:ah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f5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2" name="PlaceHolder 1"/>
          <p:cNvSpPr>
            <a:spLocks noGrp="1"/>
          </p:cNvSpPr>
          <p:nvPr>
            <p:ph type="dt" idx="16"/>
          </p:nvPr>
        </p:nvSpPr>
        <p:spPr>
          <a:xfrm>
            <a:off x="108720" y="3339000"/>
            <a:ext cx="1319040" cy="2015280"/>
          </a:xfrm>
          <a:prstGeom prst="rect">
            <a:avLst/>
          </a:prstGeom>
          <a:noFill/>
          <a:ln w="0">
            <a:noFill/>
          </a:ln>
        </p:spPr>
        <p:txBody>
          <a:bodyPr lIns="0" rIns="0" tIns="8280" bIns="0" anchor="t">
            <a:noAutofit/>
          </a:bodyPr>
          <a:lstStyle>
            <a:lvl1pPr marL="12600">
              <a:lnSpc>
                <a:spcPct val="100000"/>
              </a:lnSpc>
              <a:spcBef>
                <a:spcPts val="65"/>
              </a:spcBef>
              <a:buNone/>
              <a:defRPr b="0" lang="en-US" sz="600" spc="49" strike="noStrike">
                <a:solidFill>
                  <a:srgbClr val="04064c"/>
                </a:solidFill>
                <a:latin typeface="Georgia"/>
              </a:defRPr>
            </a:lvl1pPr>
          </a:lstStyle>
          <a:p>
            <a:pPr marL="12600">
              <a:lnSpc>
                <a:spcPct val="100000"/>
              </a:lnSpc>
              <a:spcBef>
                <a:spcPts val="65"/>
              </a:spcBef>
              <a:buNone/>
            </a:pPr>
            <a:r>
              <a:rPr b="0" lang="en-US" sz="600" spc="49" strike="noStrike">
                <a:solidFill>
                  <a:srgbClr val="04064c"/>
                </a:solidFill>
                <a:latin typeface="Georgia"/>
              </a:rPr>
              <a:t>Sebastian Nuxoll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253" name="object 66"/>
          <p:cNvSpPr/>
          <p:nvPr/>
        </p:nvSpPr>
        <p:spPr>
          <a:xfrm>
            <a:off x="1427760" y="3335040"/>
            <a:ext cx="1772640" cy="10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 anchor="t">
            <a:spAutoFit/>
          </a:bodyPr>
          <a:p>
            <a:pPr marL="12600">
              <a:lnSpc>
                <a:spcPct val="100000"/>
              </a:lnSpc>
              <a:spcBef>
                <a:spcPts val="65"/>
              </a:spcBef>
              <a:buNone/>
            </a:pPr>
            <a:r>
              <a:rPr b="0" lang="en-US" sz="600" spc="89" strike="noStrike" u="sng">
                <a:solidFill>
                  <a:srgbClr val="0000ff"/>
                </a:solidFill>
                <a:uFillTx/>
                <a:latin typeface="Georgia"/>
              </a:rPr>
              <a:t>Using </a:t>
            </a:r>
            <a:r>
              <a:rPr b="0" lang="en-US" sz="600" spc="89" strike="noStrike" u="sng">
                <a:solidFill>
                  <a:srgbClr val="0000ff"/>
                </a:solidFill>
                <a:uFillTx/>
                <a:latin typeface="Georgia"/>
              </a:rPr>
              <a:t>NODEs to </a:t>
            </a:r>
            <a:r>
              <a:rPr b="0" lang="en-US" sz="600" spc="89" strike="noStrike" u="sng">
                <a:solidFill>
                  <a:srgbClr val="0000ff"/>
                </a:solidFill>
                <a:uFillTx/>
                <a:latin typeface="Georgia"/>
              </a:rPr>
              <a:t>infer </a:t>
            </a:r>
            <a:r>
              <a:rPr b="0" lang="en-US" sz="600" spc="89" strike="noStrike" u="sng">
                <a:solidFill>
                  <a:srgbClr val="0000ff"/>
                </a:solidFill>
                <a:uFillTx/>
                <a:latin typeface="Georgia"/>
              </a:rPr>
              <a:t>interacti</a:t>
            </a:r>
            <a:r>
              <a:rPr b="0" lang="en-US" sz="600" spc="89" strike="noStrike" u="sng">
                <a:solidFill>
                  <a:srgbClr val="0000ff"/>
                </a:solidFill>
                <a:uFillTx/>
                <a:latin typeface="Georgia"/>
              </a:rPr>
              <a:t>ons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ftr" idx="17"/>
          </p:nvPr>
        </p:nvSpPr>
        <p:spPr>
          <a:xfrm>
            <a:off x="3407040" y="3339000"/>
            <a:ext cx="707760" cy="2015280"/>
          </a:xfrm>
          <a:prstGeom prst="rect">
            <a:avLst/>
          </a:prstGeom>
          <a:noFill/>
          <a:ln w="0">
            <a:noFill/>
          </a:ln>
        </p:spPr>
        <p:txBody>
          <a:bodyPr lIns="0" rIns="0" tIns="8280" bIns="0" anchor="t">
            <a:noAutofit/>
          </a:bodyPr>
          <a:lstStyle>
            <a:lvl1pPr marL="12600">
              <a:lnSpc>
                <a:spcPct val="100000"/>
              </a:lnSpc>
              <a:spcBef>
                <a:spcPts val="65"/>
              </a:spcBef>
              <a:buNone/>
              <a:defRPr b="0" lang="en-US" sz="600" spc="58" strike="noStrike">
                <a:solidFill>
                  <a:srgbClr val="04064c"/>
                </a:solidFill>
                <a:latin typeface="Georgia"/>
              </a:defRPr>
            </a:lvl1pPr>
          </a:lstStyle>
          <a:p>
            <a:pPr marL="12600">
              <a:lnSpc>
                <a:spcPct val="100000"/>
              </a:lnSpc>
              <a:spcBef>
                <a:spcPts val="65"/>
              </a:spcBef>
              <a:buNone/>
            </a:pPr>
            <a:r>
              <a:rPr b="0" lang="en-US" sz="600" spc="58" strike="noStrike">
                <a:solidFill>
                  <a:srgbClr val="04064c"/>
                </a:solidFill>
                <a:latin typeface="Georgia"/>
              </a:rPr>
              <a:t>April</a:t>
            </a:r>
            <a:r>
              <a:rPr b="0" lang="en-US" sz="600" spc="69" strike="noStrike">
                <a:solidFill>
                  <a:srgbClr val="04064c"/>
                </a:solidFill>
                <a:latin typeface="Georgia"/>
              </a:rPr>
              <a:t> 29</a:t>
            </a:r>
            <a:r>
              <a:rPr b="0" lang="en-US" sz="600" spc="49" strike="noStrike">
                <a:solidFill>
                  <a:srgbClr val="04064c"/>
                </a:solidFill>
                <a:latin typeface="Georgia"/>
              </a:rPr>
              <a:t>,</a:t>
            </a:r>
            <a:r>
              <a:rPr b="0" lang="en-US" sz="600" spc="72" strike="noStrike">
                <a:solidFill>
                  <a:srgbClr val="04064c"/>
                </a:solidFill>
                <a:latin typeface="Georgia"/>
              </a:rPr>
              <a:t> </a:t>
            </a:r>
            <a:r>
              <a:rPr b="0" lang="en-US" sz="600" spc="18" strike="noStrike">
                <a:solidFill>
                  <a:srgbClr val="04064c"/>
                </a:solidFill>
                <a:latin typeface="Georgia"/>
              </a:rPr>
              <a:t>2024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sldNum" idx="18"/>
          </p:nvPr>
        </p:nvSpPr>
        <p:spPr>
          <a:xfrm>
            <a:off x="4241520" y="3339000"/>
            <a:ext cx="351360" cy="2015280"/>
          </a:xfrm>
          <a:prstGeom prst="rect">
            <a:avLst/>
          </a:prstGeom>
          <a:noFill/>
          <a:ln w="0">
            <a:noFill/>
          </a:ln>
        </p:spPr>
        <p:txBody>
          <a:bodyPr lIns="0" rIns="0" tIns="8280" bIns="0" anchor="t">
            <a:noAutofit/>
          </a:bodyPr>
          <a:lstStyle>
            <a:lvl1pPr marL="38160">
              <a:lnSpc>
                <a:spcPct val="100000"/>
              </a:lnSpc>
              <a:spcBef>
                <a:spcPts val="65"/>
              </a:spcBef>
              <a:buNone/>
              <a:defRPr b="0" lang="en-US" sz="600" spc="49" strike="noStrike">
                <a:solidFill>
                  <a:srgbClr val="04064c"/>
                </a:solidFill>
                <a:latin typeface="Georgia"/>
              </a:defRPr>
            </a:lvl1pPr>
          </a:lstStyle>
          <a:p>
            <a:pPr marL="38160">
              <a:lnSpc>
                <a:spcPct val="100000"/>
              </a:lnSpc>
              <a:spcBef>
                <a:spcPts val="65"/>
              </a:spcBef>
              <a:buNone/>
            </a:pPr>
            <a:fld id="{EAAA1F45-401B-4E07-8294-DF78E294D29B}" type="slidenum">
              <a:rPr b="0" lang="en-US" sz="600" spc="49" strike="noStrike">
                <a:solidFill>
                  <a:srgbClr val="04064c"/>
                </a:solidFill>
                <a:latin typeface="Georgia"/>
              </a:rPr>
              <a:t>&lt;number&gt;</a:t>
            </a:fld>
            <a:r>
              <a:rPr b="0" lang="en-US" sz="600" spc="-26" strike="noStrike">
                <a:solidFill>
                  <a:srgbClr val="04064c"/>
                </a:solidFill>
                <a:latin typeface="Georgia"/>
              </a:rPr>
              <a:t> </a:t>
            </a:r>
            <a:r>
              <a:rPr b="0" lang="en-US" sz="600" spc="77" strike="noStrike">
                <a:solidFill>
                  <a:srgbClr val="04064c"/>
                </a:solidFill>
                <a:latin typeface="Georgia"/>
              </a:rPr>
              <a:t>/</a:t>
            </a:r>
            <a:r>
              <a:rPr b="0" lang="en-US" sz="600" spc="-26" strike="noStrike">
                <a:solidFill>
                  <a:srgbClr val="04064c"/>
                </a:solidFill>
                <a:latin typeface="Georgia"/>
              </a:rPr>
              <a:t> </a:t>
            </a:r>
            <a:r>
              <a:rPr b="0" lang="en-US" sz="600" spc="63" strike="noStrike">
                <a:solidFill>
                  <a:srgbClr val="04064c"/>
                </a:solidFill>
                <a:latin typeface="Georgia"/>
              </a:rPr>
              <a:t>6</a:t>
            </a:r>
            <a:endParaRPr b="0" lang="en-US" sz="600" spc="-1" strike="noStrike">
              <a:latin typeface="Times New Roman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1"/>
          <a:stretch/>
        </p:blipFill>
        <p:spPr>
          <a:xfrm>
            <a:off x="529200" y="529200"/>
            <a:ext cx="3657600" cy="2706480"/>
          </a:xfrm>
          <a:prstGeom prst="rect">
            <a:avLst/>
          </a:prstGeom>
          <a:ln w="0"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object 22"/>
          <p:cNvSpPr/>
          <p:nvPr/>
        </p:nvSpPr>
        <p:spPr>
          <a:xfrm>
            <a:off x="0" y="0"/>
            <a:ext cx="4608000" cy="355320"/>
          </a:xfrm>
          <a:custGeom>
            <a:avLst/>
            <a:gdLst/>
            <a:ah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244"/>
                </a:lnTo>
                <a:lnTo>
                  <a:pt x="4608004" y="355244"/>
                </a:lnTo>
                <a:lnTo>
                  <a:pt x="4608004" y="0"/>
                </a:lnTo>
                <a:close/>
              </a:path>
            </a:pathLst>
          </a:custGeom>
          <a:solidFill>
            <a:srgbClr val="fcbb0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object 23"/>
          <p:cNvSpPr/>
          <p:nvPr/>
        </p:nvSpPr>
        <p:spPr>
          <a:xfrm>
            <a:off x="95400" y="62280"/>
            <a:ext cx="4248000" cy="23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  <a:buNone/>
            </a:pP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Effects and Strength with a Sigmoid activation function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59" name="object 25"/>
          <p:cNvGrpSpPr/>
          <p:nvPr/>
        </p:nvGrpSpPr>
        <p:grpSpPr>
          <a:xfrm>
            <a:off x="0" y="3349800"/>
            <a:ext cx="4607640" cy="106200"/>
            <a:chOff x="0" y="3349800"/>
            <a:chExt cx="4607640" cy="106200"/>
          </a:xfrm>
        </p:grpSpPr>
        <p:sp>
          <p:nvSpPr>
            <p:cNvPr id="260" name="object 26"/>
            <p:cNvSpPr/>
            <p:nvPr/>
          </p:nvSpPr>
          <p:spPr>
            <a:xfrm>
              <a:off x="0" y="3349800"/>
              <a:ext cx="1535760" cy="106200"/>
            </a:xfrm>
            <a:custGeom>
              <a:avLst/>
              <a:gdLst/>
              <a:ah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11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object 27"/>
            <p:cNvSpPr/>
            <p:nvPr/>
          </p:nvSpPr>
          <p:spPr>
            <a:xfrm>
              <a:off x="1536120" y="3349800"/>
              <a:ext cx="1535760" cy="106200"/>
            </a:xfrm>
            <a:custGeom>
              <a:avLst/>
              <a:gdLst/>
              <a:ah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83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object 28"/>
            <p:cNvSpPr/>
            <p:nvPr/>
          </p:nvSpPr>
          <p:spPr>
            <a:xfrm>
              <a:off x="3071880" y="3349800"/>
              <a:ext cx="1535760" cy="106200"/>
            </a:xfrm>
            <a:custGeom>
              <a:avLst/>
              <a:gdLst/>
              <a:ah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f5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3" name="PlaceHolder 1"/>
          <p:cNvSpPr>
            <a:spLocks noGrp="1"/>
          </p:cNvSpPr>
          <p:nvPr>
            <p:ph type="dt" idx="19"/>
          </p:nvPr>
        </p:nvSpPr>
        <p:spPr>
          <a:xfrm>
            <a:off x="108720" y="3339000"/>
            <a:ext cx="1319040" cy="2015280"/>
          </a:xfrm>
          <a:prstGeom prst="rect">
            <a:avLst/>
          </a:prstGeom>
          <a:noFill/>
          <a:ln w="0">
            <a:noFill/>
          </a:ln>
        </p:spPr>
        <p:txBody>
          <a:bodyPr lIns="0" rIns="0" tIns="8280" bIns="0" anchor="t">
            <a:noAutofit/>
          </a:bodyPr>
          <a:lstStyle>
            <a:lvl1pPr marL="12600">
              <a:lnSpc>
                <a:spcPct val="100000"/>
              </a:lnSpc>
              <a:spcBef>
                <a:spcPts val="65"/>
              </a:spcBef>
              <a:buNone/>
              <a:defRPr b="0" lang="en-US" sz="600" spc="49" strike="noStrike">
                <a:solidFill>
                  <a:srgbClr val="04064c"/>
                </a:solidFill>
                <a:latin typeface="Georgia"/>
              </a:defRPr>
            </a:lvl1pPr>
          </a:lstStyle>
          <a:p>
            <a:pPr marL="12600">
              <a:lnSpc>
                <a:spcPct val="100000"/>
              </a:lnSpc>
              <a:spcBef>
                <a:spcPts val="65"/>
              </a:spcBef>
              <a:buNone/>
            </a:pPr>
            <a:r>
              <a:rPr b="0" lang="en-US" sz="600" spc="49" strike="noStrike">
                <a:solidFill>
                  <a:srgbClr val="04064c"/>
                </a:solidFill>
                <a:latin typeface="Georgia"/>
              </a:rPr>
              <a:t>Sebastian Nuxoll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264" name="object 30"/>
          <p:cNvSpPr/>
          <p:nvPr/>
        </p:nvSpPr>
        <p:spPr>
          <a:xfrm>
            <a:off x="1427760" y="3335040"/>
            <a:ext cx="1772640" cy="10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 anchor="t">
            <a:spAutoFit/>
          </a:bodyPr>
          <a:p>
            <a:pPr marL="12600">
              <a:lnSpc>
                <a:spcPct val="100000"/>
              </a:lnSpc>
              <a:spcBef>
                <a:spcPts val="65"/>
              </a:spcBef>
              <a:buNone/>
            </a:pPr>
            <a:r>
              <a:rPr b="0" lang="en-US" sz="600" spc="89" strike="noStrike" u="sng">
                <a:solidFill>
                  <a:srgbClr val="0000ff"/>
                </a:solidFill>
                <a:uFillTx/>
                <a:latin typeface="Georgia"/>
              </a:rPr>
              <a:t>Using NODEs to infer interactions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ftr" idx="20"/>
          </p:nvPr>
        </p:nvSpPr>
        <p:spPr>
          <a:xfrm>
            <a:off x="3407040" y="3339000"/>
            <a:ext cx="707760" cy="2015280"/>
          </a:xfrm>
          <a:prstGeom prst="rect">
            <a:avLst/>
          </a:prstGeom>
          <a:noFill/>
          <a:ln w="0">
            <a:noFill/>
          </a:ln>
        </p:spPr>
        <p:txBody>
          <a:bodyPr lIns="0" rIns="0" tIns="8280" bIns="0" anchor="t">
            <a:noAutofit/>
          </a:bodyPr>
          <a:lstStyle>
            <a:lvl1pPr marL="12600">
              <a:lnSpc>
                <a:spcPct val="100000"/>
              </a:lnSpc>
              <a:spcBef>
                <a:spcPts val="65"/>
              </a:spcBef>
              <a:buNone/>
              <a:defRPr b="0" lang="en-US" sz="600" spc="58" strike="noStrike">
                <a:solidFill>
                  <a:srgbClr val="04064c"/>
                </a:solidFill>
                <a:latin typeface="Georgia"/>
              </a:defRPr>
            </a:lvl1pPr>
          </a:lstStyle>
          <a:p>
            <a:pPr marL="12600">
              <a:lnSpc>
                <a:spcPct val="100000"/>
              </a:lnSpc>
              <a:spcBef>
                <a:spcPts val="65"/>
              </a:spcBef>
              <a:buNone/>
            </a:pPr>
            <a:r>
              <a:rPr b="0" lang="en-US" sz="600" spc="58" strike="noStrike">
                <a:solidFill>
                  <a:srgbClr val="04064c"/>
                </a:solidFill>
                <a:latin typeface="Georgia"/>
              </a:rPr>
              <a:t>April</a:t>
            </a:r>
            <a:r>
              <a:rPr b="0" lang="en-US" sz="600" spc="69" strike="noStrike">
                <a:solidFill>
                  <a:srgbClr val="04064c"/>
                </a:solidFill>
                <a:latin typeface="Georgia"/>
              </a:rPr>
              <a:t> 29</a:t>
            </a:r>
            <a:r>
              <a:rPr b="0" lang="en-US" sz="600" spc="49" strike="noStrike">
                <a:solidFill>
                  <a:srgbClr val="04064c"/>
                </a:solidFill>
                <a:latin typeface="Georgia"/>
              </a:rPr>
              <a:t>,</a:t>
            </a:r>
            <a:r>
              <a:rPr b="0" lang="en-US" sz="600" spc="72" strike="noStrike">
                <a:solidFill>
                  <a:srgbClr val="04064c"/>
                </a:solidFill>
                <a:latin typeface="Georgia"/>
              </a:rPr>
              <a:t> </a:t>
            </a:r>
            <a:r>
              <a:rPr b="0" lang="en-US" sz="600" spc="18" strike="noStrike">
                <a:solidFill>
                  <a:srgbClr val="04064c"/>
                </a:solidFill>
                <a:latin typeface="Georgia"/>
              </a:rPr>
              <a:t>2024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sldNum" idx="21"/>
          </p:nvPr>
        </p:nvSpPr>
        <p:spPr>
          <a:xfrm>
            <a:off x="4241520" y="3339000"/>
            <a:ext cx="351360" cy="2015280"/>
          </a:xfrm>
          <a:prstGeom prst="rect">
            <a:avLst/>
          </a:prstGeom>
          <a:noFill/>
          <a:ln w="0">
            <a:noFill/>
          </a:ln>
        </p:spPr>
        <p:txBody>
          <a:bodyPr lIns="0" rIns="0" tIns="8280" bIns="0" anchor="t">
            <a:noAutofit/>
          </a:bodyPr>
          <a:lstStyle>
            <a:lvl1pPr marL="38160">
              <a:lnSpc>
                <a:spcPct val="100000"/>
              </a:lnSpc>
              <a:spcBef>
                <a:spcPts val="65"/>
              </a:spcBef>
              <a:buNone/>
              <a:defRPr b="0" lang="en-US" sz="600" spc="49" strike="noStrike">
                <a:solidFill>
                  <a:srgbClr val="04064c"/>
                </a:solidFill>
                <a:latin typeface="Georgia"/>
              </a:defRPr>
            </a:lvl1pPr>
          </a:lstStyle>
          <a:p>
            <a:pPr marL="38160">
              <a:lnSpc>
                <a:spcPct val="100000"/>
              </a:lnSpc>
              <a:spcBef>
                <a:spcPts val="65"/>
              </a:spcBef>
              <a:buNone/>
            </a:pPr>
            <a:fld id="{33DD2931-9177-4BD0-BABD-B05FD486251D}" type="slidenum">
              <a:rPr b="0" lang="en-US" sz="600" spc="49" strike="noStrike">
                <a:solidFill>
                  <a:srgbClr val="04064c"/>
                </a:solidFill>
                <a:latin typeface="Georgia"/>
              </a:rPr>
              <a:t>&lt;number&gt;</a:t>
            </a:fld>
            <a:r>
              <a:rPr b="0" lang="en-US" sz="600" spc="-26" strike="noStrike">
                <a:solidFill>
                  <a:srgbClr val="04064c"/>
                </a:solidFill>
                <a:latin typeface="Georgia"/>
              </a:rPr>
              <a:t> </a:t>
            </a:r>
            <a:r>
              <a:rPr b="0" lang="en-US" sz="600" spc="77" strike="noStrike">
                <a:solidFill>
                  <a:srgbClr val="04064c"/>
                </a:solidFill>
                <a:latin typeface="Georgia"/>
              </a:rPr>
              <a:t>/</a:t>
            </a:r>
            <a:r>
              <a:rPr b="0" lang="en-US" sz="600" spc="-26" strike="noStrike">
                <a:solidFill>
                  <a:srgbClr val="04064c"/>
                </a:solidFill>
                <a:latin typeface="Georgia"/>
              </a:rPr>
              <a:t> </a:t>
            </a:r>
            <a:r>
              <a:rPr b="0" lang="en-US" sz="600" spc="63" strike="noStrike">
                <a:solidFill>
                  <a:srgbClr val="04064c"/>
                </a:solidFill>
                <a:latin typeface="Georgia"/>
              </a:rPr>
              <a:t>6</a:t>
            </a:r>
            <a:endParaRPr b="0" lang="en-US" sz="600" spc="-1" strike="noStrike">
              <a:latin typeface="Times New Roman"/>
            </a:endParaRPr>
          </a:p>
        </p:txBody>
      </p:sp>
      <p:pic>
        <p:nvPicPr>
          <p:cNvPr id="267" name="" descr=""/>
          <p:cNvPicPr/>
          <p:nvPr/>
        </p:nvPicPr>
        <p:blipFill>
          <a:blip r:embed="rId1"/>
          <a:stretch/>
        </p:blipFill>
        <p:spPr>
          <a:xfrm>
            <a:off x="1056600" y="601200"/>
            <a:ext cx="914400" cy="831960"/>
          </a:xfrm>
          <a:prstGeom prst="rect">
            <a:avLst/>
          </a:prstGeom>
          <a:ln w="0">
            <a:noFill/>
          </a:ln>
        </p:spPr>
      </p:pic>
      <p:pic>
        <p:nvPicPr>
          <p:cNvPr id="268" name="" descr=""/>
          <p:cNvPicPr/>
          <p:nvPr/>
        </p:nvPicPr>
        <p:blipFill>
          <a:blip r:embed="rId2"/>
          <a:stretch/>
        </p:blipFill>
        <p:spPr>
          <a:xfrm>
            <a:off x="2982600" y="601200"/>
            <a:ext cx="914400" cy="831960"/>
          </a:xfrm>
          <a:prstGeom prst="rect">
            <a:avLst/>
          </a:prstGeom>
          <a:ln w="0">
            <a:noFill/>
          </a:ln>
        </p:spPr>
      </p:pic>
      <p:sp>
        <p:nvSpPr>
          <p:cNvPr id="269" name=""/>
          <p:cNvSpPr txBox="1"/>
          <p:nvPr/>
        </p:nvSpPr>
        <p:spPr>
          <a:xfrm>
            <a:off x="2165400" y="3092400"/>
            <a:ext cx="68580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Time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0" name=""/>
          <p:cNvSpPr txBox="1"/>
          <p:nvPr/>
        </p:nvSpPr>
        <p:spPr>
          <a:xfrm>
            <a:off x="1972800" y="356760"/>
            <a:ext cx="1071000" cy="4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Flagellate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1" name=""/>
          <p:cNvSpPr txBox="1"/>
          <p:nvPr/>
        </p:nvSpPr>
        <p:spPr>
          <a:xfrm>
            <a:off x="1193760" y="356760"/>
            <a:ext cx="68580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Rotifer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3101760" y="356760"/>
            <a:ext cx="68580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Algae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3" name=""/>
          <p:cNvSpPr txBox="1"/>
          <p:nvPr/>
        </p:nvSpPr>
        <p:spPr>
          <a:xfrm rot="16200000">
            <a:off x="552240" y="2419200"/>
            <a:ext cx="914400" cy="4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Strength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"/>
          <p:cNvSpPr txBox="1"/>
          <p:nvPr/>
        </p:nvSpPr>
        <p:spPr>
          <a:xfrm rot="16200000">
            <a:off x="552600" y="1591200"/>
            <a:ext cx="914400" cy="4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Effect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5" name=""/>
          <p:cNvSpPr txBox="1"/>
          <p:nvPr/>
        </p:nvSpPr>
        <p:spPr>
          <a:xfrm rot="16200000">
            <a:off x="313920" y="677880"/>
            <a:ext cx="9144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Per Cap. Growth Rate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76" name="" descr=""/>
          <p:cNvPicPr/>
          <p:nvPr/>
        </p:nvPicPr>
        <p:blipFill>
          <a:blip r:embed="rId3"/>
          <a:stretch/>
        </p:blipFill>
        <p:spPr>
          <a:xfrm>
            <a:off x="2019600" y="601200"/>
            <a:ext cx="914400" cy="831960"/>
          </a:xfrm>
          <a:prstGeom prst="rect">
            <a:avLst/>
          </a:prstGeom>
          <a:ln w="0">
            <a:noFill/>
          </a:ln>
        </p:spPr>
      </p:pic>
      <p:pic>
        <p:nvPicPr>
          <p:cNvPr id="277" name="" descr=""/>
          <p:cNvPicPr/>
          <p:nvPr/>
        </p:nvPicPr>
        <p:blipFill>
          <a:blip r:embed="rId4"/>
          <a:stretch/>
        </p:blipFill>
        <p:spPr>
          <a:xfrm>
            <a:off x="1060560" y="1435680"/>
            <a:ext cx="914400" cy="831960"/>
          </a:xfrm>
          <a:prstGeom prst="rect">
            <a:avLst/>
          </a:prstGeom>
          <a:ln w="0">
            <a:noFill/>
          </a:ln>
        </p:spPr>
      </p:pic>
      <p:pic>
        <p:nvPicPr>
          <p:cNvPr id="278" name="" descr=""/>
          <p:cNvPicPr/>
          <p:nvPr/>
        </p:nvPicPr>
        <p:blipFill>
          <a:blip r:embed="rId5"/>
          <a:stretch/>
        </p:blipFill>
        <p:spPr>
          <a:xfrm>
            <a:off x="2020680" y="1435680"/>
            <a:ext cx="914400" cy="831960"/>
          </a:xfrm>
          <a:prstGeom prst="rect">
            <a:avLst/>
          </a:prstGeom>
          <a:ln w="0">
            <a:noFill/>
          </a:ln>
        </p:spPr>
      </p:pic>
      <p:pic>
        <p:nvPicPr>
          <p:cNvPr id="279" name="" descr=""/>
          <p:cNvPicPr/>
          <p:nvPr/>
        </p:nvPicPr>
        <p:blipFill>
          <a:blip r:embed="rId6"/>
          <a:stretch/>
        </p:blipFill>
        <p:spPr>
          <a:xfrm>
            <a:off x="2982600" y="1433160"/>
            <a:ext cx="914400" cy="831960"/>
          </a:xfrm>
          <a:prstGeom prst="rect">
            <a:avLst/>
          </a:prstGeom>
          <a:ln w="0">
            <a:noFill/>
          </a:ln>
        </p:spPr>
      </p:pic>
      <p:pic>
        <p:nvPicPr>
          <p:cNvPr id="280" name="" descr=""/>
          <p:cNvPicPr/>
          <p:nvPr/>
        </p:nvPicPr>
        <p:blipFill>
          <a:blip r:embed="rId7"/>
          <a:stretch/>
        </p:blipFill>
        <p:spPr>
          <a:xfrm>
            <a:off x="1060560" y="2267640"/>
            <a:ext cx="914400" cy="831960"/>
          </a:xfrm>
          <a:prstGeom prst="rect">
            <a:avLst/>
          </a:prstGeom>
          <a:ln w="0">
            <a:noFill/>
          </a:ln>
        </p:spPr>
      </p:pic>
      <p:pic>
        <p:nvPicPr>
          <p:cNvPr id="281" name="" descr=""/>
          <p:cNvPicPr/>
          <p:nvPr/>
        </p:nvPicPr>
        <p:blipFill>
          <a:blip r:embed="rId8"/>
          <a:stretch/>
        </p:blipFill>
        <p:spPr>
          <a:xfrm>
            <a:off x="2020680" y="2267640"/>
            <a:ext cx="914400" cy="831960"/>
          </a:xfrm>
          <a:prstGeom prst="rect">
            <a:avLst/>
          </a:prstGeom>
          <a:ln w="0">
            <a:noFill/>
          </a:ln>
        </p:spPr>
      </p:pic>
      <p:pic>
        <p:nvPicPr>
          <p:cNvPr id="282" name="" descr=""/>
          <p:cNvPicPr/>
          <p:nvPr/>
        </p:nvPicPr>
        <p:blipFill>
          <a:blip r:embed="rId9"/>
          <a:stretch/>
        </p:blipFill>
        <p:spPr>
          <a:xfrm>
            <a:off x="2980800" y="2267640"/>
            <a:ext cx="914400" cy="831960"/>
          </a:xfrm>
          <a:prstGeom prst="rect">
            <a:avLst/>
          </a:prstGeom>
          <a:ln w="0"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object 24"/>
          <p:cNvSpPr/>
          <p:nvPr/>
        </p:nvSpPr>
        <p:spPr>
          <a:xfrm>
            <a:off x="0" y="0"/>
            <a:ext cx="4608000" cy="355320"/>
          </a:xfrm>
          <a:custGeom>
            <a:avLst/>
            <a:gdLst/>
            <a:ah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244"/>
                </a:lnTo>
                <a:lnTo>
                  <a:pt x="4608004" y="355244"/>
                </a:lnTo>
                <a:lnTo>
                  <a:pt x="4608004" y="0"/>
                </a:lnTo>
                <a:close/>
              </a:path>
            </a:pathLst>
          </a:custGeom>
          <a:solidFill>
            <a:srgbClr val="fcbb0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object 49"/>
          <p:cNvSpPr/>
          <p:nvPr/>
        </p:nvSpPr>
        <p:spPr>
          <a:xfrm>
            <a:off x="95400" y="62280"/>
            <a:ext cx="4248000" cy="23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  <a:buNone/>
            </a:pP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E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f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f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e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c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t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s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 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a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n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d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 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S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t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r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e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n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g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t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h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 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w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i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t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h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 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a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 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n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o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 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a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c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t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i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v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a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t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i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o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n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 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f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u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n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c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t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i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o</a:t>
            </a: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n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85" name="object 50"/>
          <p:cNvGrpSpPr/>
          <p:nvPr/>
        </p:nvGrpSpPr>
        <p:grpSpPr>
          <a:xfrm>
            <a:off x="0" y="3349800"/>
            <a:ext cx="4607640" cy="106200"/>
            <a:chOff x="0" y="3349800"/>
            <a:chExt cx="4607640" cy="106200"/>
          </a:xfrm>
        </p:grpSpPr>
        <p:sp>
          <p:nvSpPr>
            <p:cNvPr id="286" name="object 51"/>
            <p:cNvSpPr/>
            <p:nvPr/>
          </p:nvSpPr>
          <p:spPr>
            <a:xfrm>
              <a:off x="0" y="3349800"/>
              <a:ext cx="1535760" cy="106200"/>
            </a:xfrm>
            <a:custGeom>
              <a:avLst/>
              <a:gdLst/>
              <a:ah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11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object 52"/>
            <p:cNvSpPr/>
            <p:nvPr/>
          </p:nvSpPr>
          <p:spPr>
            <a:xfrm>
              <a:off x="1536120" y="3349800"/>
              <a:ext cx="1535760" cy="106200"/>
            </a:xfrm>
            <a:custGeom>
              <a:avLst/>
              <a:gdLst/>
              <a:ah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83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object 53"/>
            <p:cNvSpPr/>
            <p:nvPr/>
          </p:nvSpPr>
          <p:spPr>
            <a:xfrm>
              <a:off x="3071880" y="3349800"/>
              <a:ext cx="1535760" cy="106200"/>
            </a:xfrm>
            <a:custGeom>
              <a:avLst/>
              <a:gdLst/>
              <a:ah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f5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9" name="PlaceHolder 1"/>
          <p:cNvSpPr>
            <a:spLocks noGrp="1"/>
          </p:cNvSpPr>
          <p:nvPr>
            <p:ph type="dt" idx="22"/>
          </p:nvPr>
        </p:nvSpPr>
        <p:spPr>
          <a:xfrm>
            <a:off x="108720" y="3339000"/>
            <a:ext cx="1319040" cy="2015280"/>
          </a:xfrm>
          <a:prstGeom prst="rect">
            <a:avLst/>
          </a:prstGeom>
          <a:noFill/>
          <a:ln w="0">
            <a:noFill/>
          </a:ln>
        </p:spPr>
        <p:txBody>
          <a:bodyPr lIns="0" rIns="0" tIns="8280" bIns="0" anchor="t">
            <a:noAutofit/>
          </a:bodyPr>
          <a:lstStyle>
            <a:lvl1pPr marL="12600">
              <a:lnSpc>
                <a:spcPct val="100000"/>
              </a:lnSpc>
              <a:spcBef>
                <a:spcPts val="65"/>
              </a:spcBef>
              <a:buNone/>
              <a:defRPr b="0" lang="en-US" sz="600" spc="49" strike="noStrike">
                <a:solidFill>
                  <a:srgbClr val="04064c"/>
                </a:solidFill>
                <a:latin typeface="Georgia"/>
              </a:defRPr>
            </a:lvl1pPr>
          </a:lstStyle>
          <a:p>
            <a:pPr marL="12600">
              <a:lnSpc>
                <a:spcPct val="100000"/>
              </a:lnSpc>
              <a:spcBef>
                <a:spcPts val="65"/>
              </a:spcBef>
              <a:buNone/>
            </a:pPr>
            <a:r>
              <a:rPr b="0" lang="en-US" sz="600" spc="49" strike="noStrike">
                <a:solidFill>
                  <a:srgbClr val="04064c"/>
                </a:solidFill>
                <a:latin typeface="Georgia"/>
              </a:rPr>
              <a:t>Sebastian Nuxoll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290" name="object 55"/>
          <p:cNvSpPr/>
          <p:nvPr/>
        </p:nvSpPr>
        <p:spPr>
          <a:xfrm>
            <a:off x="1427760" y="3335040"/>
            <a:ext cx="1772640" cy="10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 anchor="t">
            <a:spAutoFit/>
          </a:bodyPr>
          <a:p>
            <a:pPr marL="12600">
              <a:lnSpc>
                <a:spcPct val="100000"/>
              </a:lnSpc>
              <a:spcBef>
                <a:spcPts val="65"/>
              </a:spcBef>
              <a:buNone/>
            </a:pPr>
            <a:r>
              <a:rPr b="0" lang="en-US" sz="600" spc="89" strike="noStrike" u="sng">
                <a:solidFill>
                  <a:srgbClr val="0000ff"/>
                </a:solidFill>
                <a:uFillTx/>
                <a:latin typeface="Georgia"/>
              </a:rPr>
              <a:t>Using NODEs to infer interactions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ftr" idx="23"/>
          </p:nvPr>
        </p:nvSpPr>
        <p:spPr>
          <a:xfrm>
            <a:off x="3407040" y="3339000"/>
            <a:ext cx="707760" cy="2015280"/>
          </a:xfrm>
          <a:prstGeom prst="rect">
            <a:avLst/>
          </a:prstGeom>
          <a:noFill/>
          <a:ln w="0">
            <a:noFill/>
          </a:ln>
        </p:spPr>
        <p:txBody>
          <a:bodyPr lIns="0" rIns="0" tIns="8280" bIns="0" anchor="t">
            <a:noAutofit/>
          </a:bodyPr>
          <a:lstStyle>
            <a:lvl1pPr marL="12600">
              <a:lnSpc>
                <a:spcPct val="100000"/>
              </a:lnSpc>
              <a:spcBef>
                <a:spcPts val="65"/>
              </a:spcBef>
              <a:buNone/>
              <a:defRPr b="0" lang="en-US" sz="600" spc="58" strike="noStrike">
                <a:solidFill>
                  <a:srgbClr val="04064c"/>
                </a:solidFill>
                <a:latin typeface="Georgia"/>
              </a:defRPr>
            </a:lvl1pPr>
          </a:lstStyle>
          <a:p>
            <a:pPr marL="12600">
              <a:lnSpc>
                <a:spcPct val="100000"/>
              </a:lnSpc>
              <a:spcBef>
                <a:spcPts val="65"/>
              </a:spcBef>
              <a:buNone/>
            </a:pPr>
            <a:r>
              <a:rPr b="0" lang="en-US" sz="600" spc="58" strike="noStrike">
                <a:solidFill>
                  <a:srgbClr val="04064c"/>
                </a:solidFill>
                <a:latin typeface="Georgia"/>
              </a:rPr>
              <a:t>April</a:t>
            </a:r>
            <a:r>
              <a:rPr b="0" lang="en-US" sz="600" spc="69" strike="noStrike">
                <a:solidFill>
                  <a:srgbClr val="04064c"/>
                </a:solidFill>
                <a:latin typeface="Georgia"/>
              </a:rPr>
              <a:t> 29</a:t>
            </a:r>
            <a:r>
              <a:rPr b="0" lang="en-US" sz="600" spc="49" strike="noStrike">
                <a:solidFill>
                  <a:srgbClr val="04064c"/>
                </a:solidFill>
                <a:latin typeface="Georgia"/>
              </a:rPr>
              <a:t>,</a:t>
            </a:r>
            <a:r>
              <a:rPr b="0" lang="en-US" sz="600" spc="72" strike="noStrike">
                <a:solidFill>
                  <a:srgbClr val="04064c"/>
                </a:solidFill>
                <a:latin typeface="Georgia"/>
              </a:rPr>
              <a:t> </a:t>
            </a:r>
            <a:r>
              <a:rPr b="0" lang="en-US" sz="600" spc="18" strike="noStrike">
                <a:solidFill>
                  <a:srgbClr val="04064c"/>
                </a:solidFill>
                <a:latin typeface="Georgia"/>
              </a:rPr>
              <a:t>2024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sldNum" idx="24"/>
          </p:nvPr>
        </p:nvSpPr>
        <p:spPr>
          <a:xfrm>
            <a:off x="4241520" y="3339000"/>
            <a:ext cx="351360" cy="2015280"/>
          </a:xfrm>
          <a:prstGeom prst="rect">
            <a:avLst/>
          </a:prstGeom>
          <a:noFill/>
          <a:ln w="0">
            <a:noFill/>
          </a:ln>
        </p:spPr>
        <p:txBody>
          <a:bodyPr lIns="0" rIns="0" tIns="8280" bIns="0" anchor="t">
            <a:noAutofit/>
          </a:bodyPr>
          <a:lstStyle>
            <a:lvl1pPr marL="38160">
              <a:lnSpc>
                <a:spcPct val="100000"/>
              </a:lnSpc>
              <a:spcBef>
                <a:spcPts val="65"/>
              </a:spcBef>
              <a:buNone/>
              <a:defRPr b="0" lang="en-US" sz="600" spc="49" strike="noStrike">
                <a:solidFill>
                  <a:srgbClr val="04064c"/>
                </a:solidFill>
                <a:latin typeface="Georgia"/>
              </a:defRPr>
            </a:lvl1pPr>
          </a:lstStyle>
          <a:p>
            <a:pPr marL="38160">
              <a:lnSpc>
                <a:spcPct val="100000"/>
              </a:lnSpc>
              <a:spcBef>
                <a:spcPts val="65"/>
              </a:spcBef>
              <a:buNone/>
            </a:pPr>
            <a:fld id="{8FCB8B34-FA68-4238-96AC-24EE26FAE4BC}" type="slidenum">
              <a:rPr b="0" lang="en-US" sz="600" spc="49" strike="noStrike">
                <a:solidFill>
                  <a:srgbClr val="04064c"/>
                </a:solidFill>
                <a:latin typeface="Georgia"/>
              </a:rPr>
              <a:t>&lt;number&gt;</a:t>
            </a:fld>
            <a:r>
              <a:rPr b="0" lang="en-US" sz="600" spc="-26" strike="noStrike">
                <a:solidFill>
                  <a:srgbClr val="04064c"/>
                </a:solidFill>
                <a:latin typeface="Georgia"/>
              </a:rPr>
              <a:t> </a:t>
            </a:r>
            <a:r>
              <a:rPr b="0" lang="en-US" sz="600" spc="77" strike="noStrike">
                <a:solidFill>
                  <a:srgbClr val="04064c"/>
                </a:solidFill>
                <a:latin typeface="Georgia"/>
              </a:rPr>
              <a:t>/</a:t>
            </a:r>
            <a:r>
              <a:rPr b="0" lang="en-US" sz="600" spc="-26" strike="noStrike">
                <a:solidFill>
                  <a:srgbClr val="04064c"/>
                </a:solidFill>
                <a:latin typeface="Georgia"/>
              </a:rPr>
              <a:t> </a:t>
            </a:r>
            <a:r>
              <a:rPr b="0" lang="en-US" sz="600" spc="63" strike="noStrike">
                <a:solidFill>
                  <a:srgbClr val="04064c"/>
                </a:solidFill>
                <a:latin typeface="Georgia"/>
              </a:rPr>
              <a:t>6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293" name=""/>
          <p:cNvSpPr txBox="1"/>
          <p:nvPr/>
        </p:nvSpPr>
        <p:spPr>
          <a:xfrm>
            <a:off x="2165400" y="3092400"/>
            <a:ext cx="68580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Time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4" name=""/>
          <p:cNvSpPr txBox="1"/>
          <p:nvPr/>
        </p:nvSpPr>
        <p:spPr>
          <a:xfrm>
            <a:off x="1972800" y="356760"/>
            <a:ext cx="1071000" cy="4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Flagellate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5" name=""/>
          <p:cNvSpPr txBox="1"/>
          <p:nvPr/>
        </p:nvSpPr>
        <p:spPr>
          <a:xfrm>
            <a:off x="1193760" y="356760"/>
            <a:ext cx="68580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Rotifer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"/>
          <p:cNvSpPr txBox="1"/>
          <p:nvPr/>
        </p:nvSpPr>
        <p:spPr>
          <a:xfrm>
            <a:off x="3101760" y="356760"/>
            <a:ext cx="68580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Algae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7" name=""/>
          <p:cNvSpPr txBox="1"/>
          <p:nvPr/>
        </p:nvSpPr>
        <p:spPr>
          <a:xfrm rot="16200000">
            <a:off x="552240" y="2419200"/>
            <a:ext cx="914400" cy="4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Stre</a:t>
            </a:r>
            <a:r>
              <a:rPr b="0" lang="en-US" sz="1200" spc="-1" strike="noStrike">
                <a:latin typeface="Arial"/>
              </a:rPr>
              <a:t>ngth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8" name=""/>
          <p:cNvSpPr txBox="1"/>
          <p:nvPr/>
        </p:nvSpPr>
        <p:spPr>
          <a:xfrm rot="16200000">
            <a:off x="552600" y="1591200"/>
            <a:ext cx="914400" cy="4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Effect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9" name=""/>
          <p:cNvSpPr txBox="1"/>
          <p:nvPr/>
        </p:nvSpPr>
        <p:spPr>
          <a:xfrm rot="16200000">
            <a:off x="313920" y="677880"/>
            <a:ext cx="9144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Per Cap. Growth Rate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00" name="" descr=""/>
          <p:cNvPicPr/>
          <p:nvPr/>
        </p:nvPicPr>
        <p:blipFill>
          <a:blip r:embed="rId1"/>
          <a:stretch/>
        </p:blipFill>
        <p:spPr>
          <a:xfrm>
            <a:off x="1060560" y="603360"/>
            <a:ext cx="914400" cy="831960"/>
          </a:xfrm>
          <a:prstGeom prst="rect">
            <a:avLst/>
          </a:prstGeom>
          <a:ln w="0">
            <a:noFill/>
          </a:ln>
        </p:spPr>
      </p:pic>
      <p:pic>
        <p:nvPicPr>
          <p:cNvPr id="301" name="" descr=""/>
          <p:cNvPicPr/>
          <p:nvPr/>
        </p:nvPicPr>
        <p:blipFill>
          <a:blip r:embed="rId2"/>
          <a:stretch/>
        </p:blipFill>
        <p:spPr>
          <a:xfrm>
            <a:off x="2020680" y="603360"/>
            <a:ext cx="914400" cy="831960"/>
          </a:xfrm>
          <a:prstGeom prst="rect">
            <a:avLst/>
          </a:prstGeom>
          <a:ln w="0">
            <a:noFill/>
          </a:ln>
        </p:spPr>
      </p:pic>
      <p:pic>
        <p:nvPicPr>
          <p:cNvPr id="302" name="" descr=""/>
          <p:cNvPicPr/>
          <p:nvPr/>
        </p:nvPicPr>
        <p:blipFill>
          <a:blip r:embed="rId3"/>
          <a:stretch/>
        </p:blipFill>
        <p:spPr>
          <a:xfrm>
            <a:off x="2980800" y="603360"/>
            <a:ext cx="914400" cy="831960"/>
          </a:xfrm>
          <a:prstGeom prst="rect">
            <a:avLst/>
          </a:prstGeom>
          <a:ln w="0">
            <a:noFill/>
          </a:ln>
        </p:spPr>
      </p:pic>
      <p:pic>
        <p:nvPicPr>
          <p:cNvPr id="303" name="" descr=""/>
          <p:cNvPicPr/>
          <p:nvPr/>
        </p:nvPicPr>
        <p:blipFill>
          <a:blip r:embed="rId4"/>
          <a:stretch/>
        </p:blipFill>
        <p:spPr>
          <a:xfrm>
            <a:off x="1060560" y="1435680"/>
            <a:ext cx="914400" cy="831960"/>
          </a:xfrm>
          <a:prstGeom prst="rect">
            <a:avLst/>
          </a:prstGeom>
          <a:ln w="0">
            <a:noFill/>
          </a:ln>
        </p:spPr>
      </p:pic>
      <p:pic>
        <p:nvPicPr>
          <p:cNvPr id="304" name="" descr=""/>
          <p:cNvPicPr/>
          <p:nvPr/>
        </p:nvPicPr>
        <p:blipFill>
          <a:blip r:embed="rId5"/>
          <a:stretch/>
        </p:blipFill>
        <p:spPr>
          <a:xfrm>
            <a:off x="2020680" y="1435680"/>
            <a:ext cx="914400" cy="831960"/>
          </a:xfrm>
          <a:prstGeom prst="rect">
            <a:avLst/>
          </a:prstGeom>
          <a:ln w="0">
            <a:noFill/>
          </a:ln>
        </p:spPr>
      </p:pic>
      <p:pic>
        <p:nvPicPr>
          <p:cNvPr id="305" name="" descr=""/>
          <p:cNvPicPr/>
          <p:nvPr/>
        </p:nvPicPr>
        <p:blipFill>
          <a:blip r:embed="rId6"/>
          <a:stretch/>
        </p:blipFill>
        <p:spPr>
          <a:xfrm>
            <a:off x="2980800" y="1435320"/>
            <a:ext cx="914400" cy="831960"/>
          </a:xfrm>
          <a:prstGeom prst="rect">
            <a:avLst/>
          </a:prstGeom>
          <a:ln w="0">
            <a:noFill/>
          </a:ln>
        </p:spPr>
      </p:pic>
      <p:pic>
        <p:nvPicPr>
          <p:cNvPr id="306" name="" descr=""/>
          <p:cNvPicPr/>
          <p:nvPr/>
        </p:nvPicPr>
        <p:blipFill>
          <a:blip r:embed="rId7"/>
          <a:stretch/>
        </p:blipFill>
        <p:spPr>
          <a:xfrm>
            <a:off x="1060560" y="2267640"/>
            <a:ext cx="914400" cy="831960"/>
          </a:xfrm>
          <a:prstGeom prst="rect">
            <a:avLst/>
          </a:prstGeom>
          <a:ln w="0">
            <a:noFill/>
          </a:ln>
        </p:spPr>
      </p:pic>
      <p:pic>
        <p:nvPicPr>
          <p:cNvPr id="307" name="" descr=""/>
          <p:cNvPicPr/>
          <p:nvPr/>
        </p:nvPicPr>
        <p:blipFill>
          <a:blip r:embed="rId8"/>
          <a:stretch/>
        </p:blipFill>
        <p:spPr>
          <a:xfrm>
            <a:off x="2020680" y="2267640"/>
            <a:ext cx="914400" cy="831960"/>
          </a:xfrm>
          <a:prstGeom prst="rect">
            <a:avLst/>
          </a:prstGeom>
          <a:ln w="0">
            <a:noFill/>
          </a:ln>
        </p:spPr>
      </p:pic>
      <p:pic>
        <p:nvPicPr>
          <p:cNvPr id="308" name="" descr=""/>
          <p:cNvPicPr/>
          <p:nvPr/>
        </p:nvPicPr>
        <p:blipFill>
          <a:blip r:embed="rId9"/>
          <a:stretch/>
        </p:blipFill>
        <p:spPr>
          <a:xfrm>
            <a:off x="2980800" y="2267640"/>
            <a:ext cx="914400" cy="831960"/>
          </a:xfrm>
          <a:prstGeom prst="rect">
            <a:avLst/>
          </a:prstGeom>
          <a:ln w="0"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object 16"/>
          <p:cNvSpPr/>
          <p:nvPr/>
        </p:nvSpPr>
        <p:spPr>
          <a:xfrm>
            <a:off x="0" y="0"/>
            <a:ext cx="4608000" cy="355320"/>
          </a:xfrm>
          <a:custGeom>
            <a:avLst/>
            <a:gdLst/>
            <a:ah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244"/>
                </a:lnTo>
                <a:lnTo>
                  <a:pt x="4608004" y="355244"/>
                </a:lnTo>
                <a:lnTo>
                  <a:pt x="4608004" y="0"/>
                </a:lnTo>
                <a:close/>
              </a:path>
            </a:pathLst>
          </a:custGeom>
          <a:solidFill>
            <a:srgbClr val="fcbb0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object 17"/>
          <p:cNvSpPr/>
          <p:nvPr/>
        </p:nvSpPr>
        <p:spPr>
          <a:xfrm>
            <a:off x="95400" y="62280"/>
            <a:ext cx="1116720" cy="23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  <a:buNone/>
            </a:pPr>
            <a:r>
              <a:rPr b="0" lang="en-US" sz="1400" spc="18" strike="noStrike">
                <a:solidFill>
                  <a:srgbClr val="04064c"/>
                </a:solidFill>
                <a:latin typeface="Times New Roman"/>
              </a:rPr>
              <a:t>Bibliography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1" name="object 18"/>
          <p:cNvSpPr/>
          <p:nvPr/>
        </p:nvSpPr>
        <p:spPr>
          <a:xfrm>
            <a:off x="124920" y="520560"/>
            <a:ext cx="415872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>
              <a:lnSpc>
                <a:spcPct val="102000"/>
              </a:lnSpc>
              <a:spcBef>
                <a:spcPts val="54"/>
              </a:spcBef>
              <a:buNone/>
              <a:tabLst>
                <a:tab algn="l" pos="296640"/>
                <a:tab algn="l" pos="297360"/>
              </a:tabLst>
            </a:pPr>
            <a:r>
              <a:rPr b="0" lang="en-US" sz="1200" spc="38" strike="noStrike">
                <a:solidFill>
                  <a:srgbClr val="04064c"/>
                </a:solidFill>
                <a:latin typeface="Times New Roman"/>
              </a:rPr>
              <a:t>Bonnaffé, W.,   &amp;  Coulson, T.  (2022). Fast fitting of neural </a:t>
            </a:r>
            <a:r>
              <a:rPr b="0" lang="en-US" sz="1200" spc="38" strike="noStrike">
                <a:solidFill>
                  <a:srgbClr val="04064c"/>
                </a:solidFill>
                <a:latin typeface="Times New Roman"/>
              </a:rPr>
              <a:t>	</a:t>
            </a:r>
            <a:r>
              <a:rPr b="0" lang="en-US" sz="1200" spc="38" strike="noStrike">
                <a:solidFill>
                  <a:srgbClr val="04064c"/>
                </a:solidFill>
                <a:latin typeface="Times New Roman"/>
              </a:rPr>
              <a:t>ordinary differen-tial equations by Bayesian neural </a:t>
            </a:r>
            <a:r>
              <a:rPr b="0" lang="en-US" sz="1200" spc="38" strike="noStrike">
                <a:solidFill>
                  <a:srgbClr val="04064c"/>
                </a:solidFill>
                <a:latin typeface="Times New Roman"/>
              </a:rPr>
              <a:t>	</a:t>
            </a:r>
            <a:r>
              <a:rPr b="0" lang="en-US" sz="1200" spc="38" strike="noStrike">
                <a:solidFill>
                  <a:srgbClr val="04064c"/>
                </a:solidFill>
                <a:latin typeface="Times New Roman"/>
              </a:rPr>
              <a:t>gradient matching to infer ecological interactions from </a:t>
            </a:r>
            <a:r>
              <a:rPr b="0" lang="en-US" sz="1200" spc="38" strike="noStrike">
                <a:solidFill>
                  <a:srgbClr val="04064c"/>
                </a:solidFill>
                <a:latin typeface="Times New Roman"/>
              </a:rPr>
              <a:t>	</a:t>
            </a:r>
            <a:r>
              <a:rPr b="0" lang="en-US" sz="1200" spc="38" strike="noStrike">
                <a:solidFill>
                  <a:srgbClr val="04064c"/>
                </a:solidFill>
                <a:latin typeface="Times New Roman"/>
              </a:rPr>
              <a:t>time series data. arXiv:2209.06184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2000"/>
              </a:lnSpc>
              <a:spcBef>
                <a:spcPts val="54"/>
              </a:spcBef>
              <a:buNone/>
              <a:tabLst>
                <a:tab algn="l" pos="296640"/>
                <a:tab algn="l" pos="297360"/>
              </a:tabLst>
            </a:pPr>
            <a:r>
              <a:rPr b="0" lang="en-US" sz="1200" spc="38" strike="noStrike">
                <a:solidFill>
                  <a:srgbClr val="04064c"/>
                </a:solidFill>
                <a:latin typeface="Times New Roman"/>
              </a:rPr>
              <a:t>Bonnaffé, W., Sheldon, B. C., &amp; Coulson, T. (2021). Neural </a:t>
            </a:r>
            <a:r>
              <a:rPr b="0" lang="en-US" sz="1200" spc="38" strike="noStrike">
                <a:solidFill>
                  <a:srgbClr val="04064c"/>
                </a:solidFill>
                <a:latin typeface="Times New Roman"/>
              </a:rPr>
              <a:t>	</a:t>
            </a:r>
            <a:r>
              <a:rPr b="0" lang="en-US" sz="1200" spc="38" strike="noStrike">
                <a:solidFill>
                  <a:srgbClr val="04064c"/>
                </a:solidFill>
                <a:latin typeface="Times New Roman"/>
              </a:rPr>
              <a:t>ordinary differential equations for ecological and </a:t>
            </a:r>
            <a:r>
              <a:rPr b="0" lang="en-US" sz="1200" spc="38" strike="noStrike">
                <a:solidFill>
                  <a:srgbClr val="04064c"/>
                </a:solidFill>
                <a:latin typeface="Times New Roman"/>
              </a:rPr>
              <a:t>	</a:t>
            </a:r>
            <a:r>
              <a:rPr b="0" lang="en-US" sz="1200" spc="38" strike="noStrike">
                <a:solidFill>
                  <a:srgbClr val="04064c"/>
                </a:solidFill>
                <a:latin typeface="Times New Roman"/>
              </a:rPr>
              <a:t>	</a:t>
            </a:r>
            <a:r>
              <a:rPr b="0" lang="en-US" sz="1200" spc="38" strike="noStrike">
                <a:solidFill>
                  <a:srgbClr val="04064c"/>
                </a:solidFill>
                <a:latin typeface="Times New Roman"/>
              </a:rPr>
              <a:t>evolutionary time series analysis. Methods in Ecology and </a:t>
            </a:r>
            <a:r>
              <a:rPr b="0" lang="en-US" sz="1200" spc="38" strike="noStrike">
                <a:solidFill>
                  <a:srgbClr val="04064c"/>
                </a:solidFill>
                <a:latin typeface="Times New Roman"/>
              </a:rPr>
              <a:t>	</a:t>
            </a:r>
            <a:r>
              <a:rPr b="0" lang="en-US" sz="1200" spc="38" strike="noStrike">
                <a:solidFill>
                  <a:srgbClr val="04064c"/>
                </a:solidFill>
                <a:latin typeface="Times New Roman"/>
              </a:rPr>
              <a:t>Evolution, 2, 1–­46.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2000"/>
              </a:lnSpc>
              <a:spcBef>
                <a:spcPts val="54"/>
              </a:spcBef>
              <a:buNone/>
              <a:tabLst>
                <a:tab algn="l" pos="296640"/>
                <a:tab algn="l" pos="297360"/>
              </a:tabLst>
            </a:pPr>
            <a:r>
              <a:rPr b="0" lang="en-US" sz="1200" spc="38" strike="noStrike">
                <a:solidFill>
                  <a:srgbClr val="04064c"/>
                </a:solidFill>
                <a:latin typeface="Times New Roman"/>
              </a:rPr>
              <a:t>Hiltunen, T., Jones, L. E., Ellner, S. P., &amp; Hairston, N. G. J </a:t>
            </a:r>
            <a:r>
              <a:rPr b="0" lang="en-US" sz="1200" spc="38" strike="noStrike">
                <a:solidFill>
                  <a:srgbClr val="04064c"/>
                </a:solidFill>
                <a:latin typeface="Times New Roman"/>
              </a:rPr>
              <a:t>	</a:t>
            </a:r>
            <a:r>
              <a:rPr b="0" lang="en-US" sz="1200" spc="38" strike="noStrike">
                <a:solidFill>
                  <a:srgbClr val="04064c"/>
                </a:solidFill>
                <a:latin typeface="Times New Roman"/>
              </a:rPr>
              <a:t>(2013). Temporal dynamics of a simple community with </a:t>
            </a:r>
            <a:r>
              <a:rPr b="0" lang="en-US" sz="1200" spc="38" strike="noStrike">
                <a:solidFill>
                  <a:srgbClr val="04064c"/>
                </a:solidFill>
                <a:latin typeface="Times New Roman"/>
              </a:rPr>
              <a:t>	</a:t>
            </a:r>
            <a:r>
              <a:rPr b="0" lang="en-US" sz="1200" spc="38" strike="noStrike">
                <a:solidFill>
                  <a:srgbClr val="04064c"/>
                </a:solidFill>
                <a:latin typeface="Times New Roman"/>
              </a:rPr>
              <a:t>intraguild predation: An experimental test. Ecology, </a:t>
            </a:r>
            <a:r>
              <a:rPr b="0" lang="en-US" sz="1200" spc="38" strike="noStrike">
                <a:solidFill>
                  <a:srgbClr val="04064c"/>
                </a:solidFill>
                <a:latin typeface="Times New Roman"/>
              </a:rPr>
              <a:t>	</a:t>
            </a:r>
            <a:r>
              <a:rPr b="0" lang="en-US" sz="1200" spc="38" strike="noStrike">
                <a:solidFill>
                  <a:srgbClr val="04064c"/>
                </a:solidFill>
                <a:latin typeface="Times New Roman"/>
              </a:rPr>
              <a:t>94(4), 773–­779. </a:t>
            </a:r>
            <a:r>
              <a:rPr b="0" lang="en-US" sz="1200" spc="38" strike="noStrike">
                <a:solidFill>
                  <a:srgbClr val="04064c"/>
                </a:solidFill>
                <a:latin typeface="Times New Roman"/>
                <a:hlinkClick r:id="rId1"/>
              </a:rPr>
              <a:t>https://doi.org/10.1890/12-­0786.1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12" name="object 19"/>
          <p:cNvGrpSpPr/>
          <p:nvPr/>
        </p:nvGrpSpPr>
        <p:grpSpPr>
          <a:xfrm>
            <a:off x="0" y="3349800"/>
            <a:ext cx="4607640" cy="106200"/>
            <a:chOff x="0" y="3349800"/>
            <a:chExt cx="4607640" cy="106200"/>
          </a:xfrm>
        </p:grpSpPr>
        <p:sp>
          <p:nvSpPr>
            <p:cNvPr id="313" name="object 20"/>
            <p:cNvSpPr/>
            <p:nvPr/>
          </p:nvSpPr>
          <p:spPr>
            <a:xfrm>
              <a:off x="0" y="3349800"/>
              <a:ext cx="1535760" cy="106200"/>
            </a:xfrm>
            <a:custGeom>
              <a:avLst/>
              <a:gdLst/>
              <a:ah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11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object 21"/>
            <p:cNvSpPr/>
            <p:nvPr/>
          </p:nvSpPr>
          <p:spPr>
            <a:xfrm>
              <a:off x="1536120" y="3349800"/>
              <a:ext cx="1535760" cy="106200"/>
            </a:xfrm>
            <a:custGeom>
              <a:avLst/>
              <a:gdLst/>
              <a:ah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83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object 33"/>
            <p:cNvSpPr/>
            <p:nvPr/>
          </p:nvSpPr>
          <p:spPr>
            <a:xfrm>
              <a:off x="3071880" y="3349800"/>
              <a:ext cx="1535760" cy="106200"/>
            </a:xfrm>
            <a:custGeom>
              <a:avLst/>
              <a:gdLst/>
              <a:ah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f5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6" name="PlaceHolder 1"/>
          <p:cNvSpPr>
            <a:spLocks noGrp="1"/>
          </p:cNvSpPr>
          <p:nvPr>
            <p:ph type="dt" idx="25"/>
          </p:nvPr>
        </p:nvSpPr>
        <p:spPr>
          <a:xfrm>
            <a:off x="108720" y="3339000"/>
            <a:ext cx="1319040" cy="2015280"/>
          </a:xfrm>
          <a:prstGeom prst="rect">
            <a:avLst/>
          </a:prstGeom>
          <a:noFill/>
          <a:ln w="0">
            <a:noFill/>
          </a:ln>
        </p:spPr>
        <p:txBody>
          <a:bodyPr lIns="0" rIns="0" tIns="8280" bIns="0" anchor="t">
            <a:noAutofit/>
          </a:bodyPr>
          <a:lstStyle>
            <a:lvl1pPr marL="12600">
              <a:lnSpc>
                <a:spcPct val="100000"/>
              </a:lnSpc>
              <a:spcBef>
                <a:spcPts val="65"/>
              </a:spcBef>
              <a:buNone/>
              <a:defRPr b="0" lang="en-US" sz="600" spc="49" strike="noStrike">
                <a:solidFill>
                  <a:srgbClr val="04064c"/>
                </a:solidFill>
                <a:latin typeface="Georgia"/>
              </a:defRPr>
            </a:lvl1pPr>
          </a:lstStyle>
          <a:p>
            <a:pPr marL="12600">
              <a:lnSpc>
                <a:spcPct val="100000"/>
              </a:lnSpc>
              <a:spcBef>
                <a:spcPts val="65"/>
              </a:spcBef>
              <a:buNone/>
            </a:pPr>
            <a:r>
              <a:rPr b="0" lang="en-US" sz="600" spc="49" strike="noStrike">
                <a:solidFill>
                  <a:srgbClr val="04064c"/>
                </a:solidFill>
                <a:latin typeface="Georgia"/>
              </a:rPr>
              <a:t>Sebastian Nuxoll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317" name="object 35"/>
          <p:cNvSpPr/>
          <p:nvPr/>
        </p:nvSpPr>
        <p:spPr>
          <a:xfrm>
            <a:off x="1427760" y="3335040"/>
            <a:ext cx="1772640" cy="10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 anchor="t">
            <a:spAutoFit/>
          </a:bodyPr>
          <a:p>
            <a:pPr marL="12600">
              <a:lnSpc>
                <a:spcPct val="100000"/>
              </a:lnSpc>
              <a:spcBef>
                <a:spcPts val="65"/>
              </a:spcBef>
              <a:buNone/>
            </a:pPr>
            <a:r>
              <a:rPr b="0" lang="en-US" sz="600" spc="89" strike="noStrike" u="sng">
                <a:solidFill>
                  <a:srgbClr val="0000ff"/>
                </a:solidFill>
                <a:uFillTx/>
                <a:latin typeface="Georgia"/>
              </a:rPr>
              <a:t>Using NODEs to infer interactions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ftr" idx="26"/>
          </p:nvPr>
        </p:nvSpPr>
        <p:spPr>
          <a:xfrm>
            <a:off x="3407040" y="3339000"/>
            <a:ext cx="707760" cy="2015280"/>
          </a:xfrm>
          <a:prstGeom prst="rect">
            <a:avLst/>
          </a:prstGeom>
          <a:noFill/>
          <a:ln w="0">
            <a:noFill/>
          </a:ln>
        </p:spPr>
        <p:txBody>
          <a:bodyPr lIns="0" rIns="0" tIns="8280" bIns="0" anchor="t">
            <a:noAutofit/>
          </a:bodyPr>
          <a:lstStyle>
            <a:lvl1pPr marL="12600">
              <a:lnSpc>
                <a:spcPct val="100000"/>
              </a:lnSpc>
              <a:spcBef>
                <a:spcPts val="65"/>
              </a:spcBef>
              <a:buNone/>
              <a:defRPr b="0" lang="en-US" sz="600" spc="58" strike="noStrike">
                <a:solidFill>
                  <a:srgbClr val="04064c"/>
                </a:solidFill>
                <a:latin typeface="Georgia"/>
              </a:defRPr>
            </a:lvl1pPr>
          </a:lstStyle>
          <a:p>
            <a:pPr marL="12600">
              <a:lnSpc>
                <a:spcPct val="100000"/>
              </a:lnSpc>
              <a:spcBef>
                <a:spcPts val="65"/>
              </a:spcBef>
              <a:buNone/>
            </a:pPr>
            <a:r>
              <a:rPr b="0" lang="en-US" sz="600" spc="58" strike="noStrike">
                <a:solidFill>
                  <a:srgbClr val="04064c"/>
                </a:solidFill>
                <a:latin typeface="Georgia"/>
              </a:rPr>
              <a:t>April</a:t>
            </a:r>
            <a:r>
              <a:rPr b="0" lang="en-US" sz="600" spc="69" strike="noStrike">
                <a:solidFill>
                  <a:srgbClr val="04064c"/>
                </a:solidFill>
                <a:latin typeface="Georgia"/>
              </a:rPr>
              <a:t> 29</a:t>
            </a:r>
            <a:r>
              <a:rPr b="0" lang="en-US" sz="600" spc="49" strike="noStrike">
                <a:solidFill>
                  <a:srgbClr val="04064c"/>
                </a:solidFill>
                <a:latin typeface="Georgia"/>
              </a:rPr>
              <a:t>,</a:t>
            </a:r>
            <a:r>
              <a:rPr b="0" lang="en-US" sz="600" spc="72" strike="noStrike">
                <a:solidFill>
                  <a:srgbClr val="04064c"/>
                </a:solidFill>
                <a:latin typeface="Georgia"/>
              </a:rPr>
              <a:t> </a:t>
            </a:r>
            <a:r>
              <a:rPr b="0" lang="en-US" sz="600" spc="18" strike="noStrike">
                <a:solidFill>
                  <a:srgbClr val="04064c"/>
                </a:solidFill>
                <a:latin typeface="Georgia"/>
              </a:rPr>
              <a:t>2024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sldNum" idx="27"/>
          </p:nvPr>
        </p:nvSpPr>
        <p:spPr>
          <a:xfrm>
            <a:off x="4241520" y="3339000"/>
            <a:ext cx="351360" cy="2015280"/>
          </a:xfrm>
          <a:prstGeom prst="rect">
            <a:avLst/>
          </a:prstGeom>
          <a:noFill/>
          <a:ln w="0">
            <a:noFill/>
          </a:ln>
        </p:spPr>
        <p:txBody>
          <a:bodyPr lIns="0" rIns="0" tIns="8280" bIns="0" anchor="t">
            <a:noAutofit/>
          </a:bodyPr>
          <a:lstStyle>
            <a:lvl1pPr marL="38160">
              <a:lnSpc>
                <a:spcPct val="100000"/>
              </a:lnSpc>
              <a:spcBef>
                <a:spcPts val="65"/>
              </a:spcBef>
              <a:buNone/>
              <a:defRPr b="0" lang="en-US" sz="600" spc="49" strike="noStrike">
                <a:solidFill>
                  <a:srgbClr val="04064c"/>
                </a:solidFill>
                <a:latin typeface="Georgia"/>
              </a:defRPr>
            </a:lvl1pPr>
          </a:lstStyle>
          <a:p>
            <a:pPr marL="38160">
              <a:lnSpc>
                <a:spcPct val="100000"/>
              </a:lnSpc>
              <a:spcBef>
                <a:spcPts val="65"/>
              </a:spcBef>
              <a:buNone/>
            </a:pPr>
            <a:fld id="{74C241FC-C6F3-4426-A42F-9E56DB42B3F5}" type="slidenum">
              <a:rPr b="0" lang="en-US" sz="600" spc="49" strike="noStrike">
                <a:solidFill>
                  <a:srgbClr val="04064c"/>
                </a:solidFill>
                <a:latin typeface="Georgia"/>
              </a:rPr>
              <a:t>&lt;number&gt;</a:t>
            </a:fld>
            <a:r>
              <a:rPr b="0" lang="en-US" sz="600" spc="-26" strike="noStrike">
                <a:solidFill>
                  <a:srgbClr val="04064c"/>
                </a:solidFill>
                <a:latin typeface="Georgia"/>
              </a:rPr>
              <a:t> </a:t>
            </a:r>
            <a:r>
              <a:rPr b="0" lang="en-US" sz="600" spc="77" strike="noStrike">
                <a:solidFill>
                  <a:srgbClr val="04064c"/>
                </a:solidFill>
                <a:latin typeface="Georgia"/>
              </a:rPr>
              <a:t>/</a:t>
            </a:r>
            <a:r>
              <a:rPr b="0" lang="en-US" sz="600" spc="-26" strike="noStrike">
                <a:solidFill>
                  <a:srgbClr val="04064c"/>
                </a:solidFill>
                <a:latin typeface="Georgia"/>
              </a:rPr>
              <a:t> </a:t>
            </a:r>
            <a:r>
              <a:rPr b="0" lang="en-US" sz="600" spc="63" strike="noStrike">
                <a:solidFill>
                  <a:srgbClr val="04064c"/>
                </a:solidFill>
                <a:latin typeface="Georgia"/>
              </a:rPr>
              <a:t>6</a:t>
            </a:r>
            <a:endParaRPr b="0" lang="en-US" sz="600" spc="-1" strike="noStrike">
              <a:latin typeface="Times New Roman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object 2"/>
          <p:cNvGrpSpPr/>
          <p:nvPr/>
        </p:nvGrpSpPr>
        <p:grpSpPr>
          <a:xfrm>
            <a:off x="0" y="3349800"/>
            <a:ext cx="4607640" cy="106200"/>
            <a:chOff x="0" y="3349800"/>
            <a:chExt cx="4607640" cy="106200"/>
          </a:xfrm>
        </p:grpSpPr>
        <p:sp>
          <p:nvSpPr>
            <p:cNvPr id="321" name="object 3"/>
            <p:cNvSpPr/>
            <p:nvPr/>
          </p:nvSpPr>
          <p:spPr>
            <a:xfrm>
              <a:off x="0" y="3349800"/>
              <a:ext cx="1535760" cy="106200"/>
            </a:xfrm>
            <a:custGeom>
              <a:avLst/>
              <a:gdLst/>
              <a:ah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11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object 4"/>
            <p:cNvSpPr/>
            <p:nvPr/>
          </p:nvSpPr>
          <p:spPr>
            <a:xfrm>
              <a:off x="1536120" y="3349800"/>
              <a:ext cx="1535760" cy="106200"/>
            </a:xfrm>
            <a:custGeom>
              <a:avLst/>
              <a:gdLst/>
              <a:ah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83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object 5"/>
            <p:cNvSpPr/>
            <p:nvPr/>
          </p:nvSpPr>
          <p:spPr>
            <a:xfrm>
              <a:off x="3071880" y="3349800"/>
              <a:ext cx="1535760" cy="106200"/>
            </a:xfrm>
            <a:custGeom>
              <a:avLst/>
              <a:gdLst/>
              <a:ah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ccf5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4" name="object 6"/>
          <p:cNvSpPr/>
          <p:nvPr/>
        </p:nvSpPr>
        <p:spPr>
          <a:xfrm>
            <a:off x="1348200" y="1158120"/>
            <a:ext cx="1911600" cy="1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  <a:buNone/>
            </a:pPr>
            <a:r>
              <a:rPr b="0" lang="en-US" sz="1100" spc="52" strike="noStrike">
                <a:latin typeface="Times New Roman"/>
              </a:rPr>
              <a:t>Thank</a:t>
            </a:r>
            <a:r>
              <a:rPr b="0" lang="en-US" sz="1100" spc="77" strike="noStrike">
                <a:latin typeface="Times New Roman"/>
              </a:rPr>
              <a:t> </a:t>
            </a:r>
            <a:r>
              <a:rPr b="0" lang="en-US" sz="1100" spc="-12" strike="noStrike">
                <a:latin typeface="Times New Roman"/>
              </a:rPr>
              <a:t>You</a:t>
            </a:r>
            <a:r>
              <a:rPr b="0" lang="en-US" sz="1100" spc="77" strike="noStrike">
                <a:latin typeface="Times New Roman"/>
              </a:rPr>
              <a:t> </a:t>
            </a:r>
            <a:r>
              <a:rPr b="0" lang="en-US" sz="1100" spc="-1" strike="noStrike">
                <a:latin typeface="Times New Roman"/>
              </a:rPr>
              <a:t>for</a:t>
            </a:r>
            <a:r>
              <a:rPr b="0" lang="en-US" sz="1100" spc="77" strike="noStrike">
                <a:latin typeface="Times New Roman"/>
              </a:rPr>
              <a:t> </a:t>
            </a:r>
            <a:r>
              <a:rPr b="0" lang="en-US" sz="1100" spc="4" strike="noStrike">
                <a:latin typeface="Times New Roman"/>
              </a:rPr>
              <a:t>Your</a:t>
            </a:r>
            <a:r>
              <a:rPr b="0" lang="en-US" sz="1100" spc="77" strike="noStrike">
                <a:latin typeface="Times New Roman"/>
              </a:rPr>
              <a:t> </a:t>
            </a:r>
            <a:r>
              <a:rPr b="0" lang="en-US" sz="1100" spc="24" strike="noStrike">
                <a:latin typeface="Times New Roman"/>
              </a:rPr>
              <a:t>Attention!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25" name="PlaceHolder 1"/>
          <p:cNvSpPr>
            <a:spLocks noGrp="1"/>
          </p:cNvSpPr>
          <p:nvPr>
            <p:ph type="dt" idx="28"/>
          </p:nvPr>
        </p:nvSpPr>
        <p:spPr>
          <a:xfrm>
            <a:off x="108720" y="3339000"/>
            <a:ext cx="1319040" cy="2015280"/>
          </a:xfrm>
          <a:prstGeom prst="rect">
            <a:avLst/>
          </a:prstGeom>
          <a:noFill/>
          <a:ln w="0">
            <a:noFill/>
          </a:ln>
        </p:spPr>
        <p:txBody>
          <a:bodyPr lIns="0" rIns="0" tIns="8280" bIns="0" anchor="t">
            <a:noAutofit/>
          </a:bodyPr>
          <a:lstStyle>
            <a:lvl1pPr marL="12600">
              <a:lnSpc>
                <a:spcPct val="100000"/>
              </a:lnSpc>
              <a:spcBef>
                <a:spcPts val="65"/>
              </a:spcBef>
              <a:buNone/>
              <a:defRPr b="0" lang="en-US" sz="600" spc="49" strike="noStrike">
                <a:solidFill>
                  <a:srgbClr val="04064c"/>
                </a:solidFill>
                <a:latin typeface="Georgia"/>
              </a:defRPr>
            </a:lvl1pPr>
          </a:lstStyle>
          <a:p>
            <a:pPr marL="12600">
              <a:lnSpc>
                <a:spcPct val="100000"/>
              </a:lnSpc>
              <a:spcBef>
                <a:spcPts val="65"/>
              </a:spcBef>
              <a:buNone/>
            </a:pPr>
            <a:r>
              <a:rPr b="0" lang="en-US" sz="600" spc="49" strike="noStrike">
                <a:solidFill>
                  <a:srgbClr val="04064c"/>
                </a:solidFill>
                <a:latin typeface="Georgia"/>
              </a:rPr>
              <a:t>Short</a:t>
            </a:r>
            <a:r>
              <a:rPr b="0" lang="en-US" sz="600" spc="89" strike="noStrike">
                <a:solidFill>
                  <a:srgbClr val="04064c"/>
                </a:solidFill>
                <a:latin typeface="Georgia"/>
              </a:rPr>
              <a:t> </a:t>
            </a:r>
            <a:r>
              <a:rPr b="0" lang="en-US" sz="600" spc="58" strike="noStrike">
                <a:solidFill>
                  <a:srgbClr val="04064c"/>
                </a:solidFill>
                <a:latin typeface="Georgia"/>
              </a:rPr>
              <a:t>Name</a:t>
            </a:r>
            <a:r>
              <a:rPr b="0" lang="en-US" sz="600" spc="89" strike="noStrike">
                <a:solidFill>
                  <a:srgbClr val="04064c"/>
                </a:solidFill>
                <a:latin typeface="Georgia"/>
              </a:rPr>
              <a:t> </a:t>
            </a:r>
            <a:r>
              <a:rPr b="0" lang="en-US" sz="600" spc="38" strike="noStrike">
                <a:solidFill>
                  <a:srgbClr val="04064c"/>
                </a:solidFill>
                <a:latin typeface="Georgia"/>
              </a:rPr>
              <a:t>or</a:t>
            </a:r>
            <a:r>
              <a:rPr b="0" lang="en-US" sz="600" spc="94" strike="noStrike">
                <a:solidFill>
                  <a:srgbClr val="04064c"/>
                </a:solidFill>
                <a:latin typeface="Georgia"/>
              </a:rPr>
              <a:t> </a:t>
            </a:r>
            <a:r>
              <a:rPr b="0" lang="en-US" sz="600" spc="43" strike="noStrike">
                <a:solidFill>
                  <a:srgbClr val="04064c"/>
                </a:solidFill>
                <a:latin typeface="Georgia"/>
              </a:rPr>
              <a:t>Initials </a:t>
            </a:r>
            <a:r>
              <a:rPr b="0" lang="en-US" sz="600" spc="143" strike="noStrike">
                <a:solidFill>
                  <a:srgbClr val="04064c"/>
                </a:solidFill>
                <a:latin typeface="Georgia"/>
              </a:rPr>
              <a:t> </a:t>
            </a:r>
            <a:r>
              <a:rPr b="0" lang="en-US" sz="600" spc="69" strike="noStrike">
                <a:solidFill>
                  <a:srgbClr val="04064c"/>
                </a:solidFill>
                <a:latin typeface="Georgia"/>
              </a:rPr>
              <a:t>(U</a:t>
            </a:r>
            <a:r>
              <a:rPr b="0" lang="en-US" sz="600" spc="94" strike="noStrike">
                <a:solidFill>
                  <a:srgbClr val="04064c"/>
                </a:solidFill>
                <a:latin typeface="Georgia"/>
              </a:rPr>
              <a:t> </a:t>
            </a:r>
            <a:r>
              <a:rPr b="0" lang="en-US" sz="600" spc="32" strike="noStrike">
                <a:solidFill>
                  <a:srgbClr val="04064c"/>
                </a:solidFill>
                <a:latin typeface="Georgia"/>
              </a:rPr>
              <a:t>of</a:t>
            </a:r>
            <a:r>
              <a:rPr b="0" lang="en-US" sz="600" spc="89" strike="noStrike">
                <a:solidFill>
                  <a:srgbClr val="04064c"/>
                </a:solidFill>
                <a:latin typeface="Georgia"/>
              </a:rPr>
              <a:t> </a:t>
            </a:r>
            <a:r>
              <a:rPr b="0" lang="en-US" sz="600" spc="43" strike="noStrike">
                <a:solidFill>
                  <a:srgbClr val="04064c"/>
                </a:solidFill>
                <a:latin typeface="Georgia"/>
              </a:rPr>
              <a:t>I)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326" name="object 8"/>
          <p:cNvSpPr/>
          <p:nvPr/>
        </p:nvSpPr>
        <p:spPr>
          <a:xfrm>
            <a:off x="1794240" y="3339000"/>
            <a:ext cx="1019520" cy="19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 anchor="t">
            <a:spAutoFit/>
          </a:bodyPr>
          <a:p>
            <a:pPr marL="12600">
              <a:lnSpc>
                <a:spcPct val="100000"/>
              </a:lnSpc>
              <a:spcBef>
                <a:spcPts val="65"/>
              </a:spcBef>
              <a:buNone/>
            </a:pPr>
            <a:r>
              <a:rPr b="0" lang="en-US" sz="600" spc="49" strike="noStrike" u="sng">
                <a:solidFill>
                  <a:srgbClr val="0000ff"/>
                </a:solidFill>
                <a:uFillTx/>
                <a:latin typeface="Georgia"/>
                <a:hlinkClick r:id="rId1" action="ppaction://hlinksldjump"/>
              </a:rPr>
              <a:t>Short</a:t>
            </a:r>
            <a:r>
              <a:rPr b="0" lang="en-US" sz="600" spc="49" strike="noStrike" u="sng">
                <a:solidFill>
                  <a:srgbClr val="0000ff"/>
                </a:solidFill>
                <a:uFillTx/>
                <a:latin typeface="Georgia"/>
                <a:hlinkClick r:id="rId2" action="ppaction://hlinksldjump"/>
              </a:rPr>
              <a:t> </a:t>
            </a:r>
            <a:r>
              <a:rPr b="0" lang="en-US" sz="600" spc="49" strike="noStrike" u="sng">
                <a:solidFill>
                  <a:srgbClr val="0000ff"/>
                </a:solidFill>
                <a:uFillTx/>
                <a:latin typeface="Georgia"/>
                <a:hlinkClick r:id="rId3" action="ppaction://hlinksldjump"/>
              </a:rPr>
              <a:t>Presentation</a:t>
            </a:r>
            <a:r>
              <a:rPr b="0" lang="en-US" sz="600" spc="89" strike="noStrike" u="sng">
                <a:solidFill>
                  <a:srgbClr val="0000ff"/>
                </a:solidFill>
                <a:uFillTx/>
                <a:latin typeface="Georgia"/>
                <a:hlinkClick r:id="rId4" action="ppaction://hlinksldjump"/>
              </a:rPr>
              <a:t> </a:t>
            </a:r>
            <a:r>
              <a:rPr b="0" lang="en-US" sz="600" spc="63" strike="noStrike" u="sng">
                <a:solidFill>
                  <a:srgbClr val="0000ff"/>
                </a:solidFill>
                <a:uFillTx/>
                <a:latin typeface="Georgia"/>
                <a:hlinkClick r:id="rId5" action="ppaction://hlinksldjump"/>
              </a:rPr>
              <a:t>Title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ftr" idx="29"/>
          </p:nvPr>
        </p:nvSpPr>
        <p:spPr>
          <a:xfrm>
            <a:off x="3407040" y="3339000"/>
            <a:ext cx="603000" cy="2015280"/>
          </a:xfrm>
          <a:prstGeom prst="rect">
            <a:avLst/>
          </a:prstGeom>
          <a:noFill/>
          <a:ln w="0">
            <a:noFill/>
          </a:ln>
        </p:spPr>
        <p:txBody>
          <a:bodyPr lIns="0" rIns="0" tIns="8280" bIns="0" anchor="t">
            <a:noAutofit/>
          </a:bodyPr>
          <a:lstStyle>
            <a:lvl1pPr marL="12600">
              <a:lnSpc>
                <a:spcPct val="100000"/>
              </a:lnSpc>
              <a:spcBef>
                <a:spcPts val="65"/>
              </a:spcBef>
              <a:buNone/>
              <a:defRPr b="0" lang="en-US" sz="600" spc="58" strike="noStrike">
                <a:solidFill>
                  <a:srgbClr val="04064c"/>
                </a:solidFill>
                <a:latin typeface="Georgia"/>
              </a:defRPr>
            </a:lvl1pPr>
          </a:lstStyle>
          <a:p>
            <a:pPr marL="12600">
              <a:lnSpc>
                <a:spcPct val="100000"/>
              </a:lnSpc>
              <a:spcBef>
                <a:spcPts val="65"/>
              </a:spcBef>
              <a:buNone/>
            </a:pPr>
            <a:r>
              <a:rPr b="0" lang="en-US" sz="600" spc="58" strike="noStrike">
                <a:solidFill>
                  <a:srgbClr val="04064c"/>
                </a:solidFill>
                <a:latin typeface="Georgia"/>
              </a:rPr>
              <a:t>April</a:t>
            </a:r>
            <a:r>
              <a:rPr b="0" lang="en-US" sz="600" spc="69" strike="noStrike">
                <a:solidFill>
                  <a:srgbClr val="04064c"/>
                </a:solidFill>
                <a:latin typeface="Georgia"/>
              </a:rPr>
              <a:t> </a:t>
            </a:r>
            <a:r>
              <a:rPr b="0" lang="en-US" sz="600" spc="49" strike="noStrike">
                <a:solidFill>
                  <a:srgbClr val="04064c"/>
                </a:solidFill>
                <a:latin typeface="Georgia"/>
              </a:rPr>
              <a:t>18,</a:t>
            </a:r>
            <a:r>
              <a:rPr b="0" lang="en-US" sz="600" spc="72" strike="noStrike">
                <a:solidFill>
                  <a:srgbClr val="04064c"/>
                </a:solidFill>
                <a:latin typeface="Georgia"/>
              </a:rPr>
              <a:t> </a:t>
            </a:r>
            <a:r>
              <a:rPr b="0" lang="en-US" sz="600" spc="18" strike="noStrike">
                <a:solidFill>
                  <a:srgbClr val="04064c"/>
                </a:solidFill>
                <a:latin typeface="Georgia"/>
              </a:rPr>
              <a:t>2023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sldNum" idx="30"/>
          </p:nvPr>
        </p:nvSpPr>
        <p:spPr>
          <a:xfrm>
            <a:off x="4241520" y="3339000"/>
            <a:ext cx="351360" cy="2015280"/>
          </a:xfrm>
          <a:prstGeom prst="rect">
            <a:avLst/>
          </a:prstGeom>
          <a:noFill/>
          <a:ln w="0">
            <a:noFill/>
          </a:ln>
        </p:spPr>
        <p:txBody>
          <a:bodyPr lIns="0" rIns="0" tIns="8280" bIns="0" anchor="t">
            <a:noAutofit/>
          </a:bodyPr>
          <a:lstStyle>
            <a:lvl1pPr marL="38160">
              <a:lnSpc>
                <a:spcPct val="100000"/>
              </a:lnSpc>
              <a:spcBef>
                <a:spcPts val="65"/>
              </a:spcBef>
              <a:buNone/>
              <a:defRPr b="0" lang="en-US" sz="600" spc="49" strike="noStrike">
                <a:solidFill>
                  <a:srgbClr val="04064c"/>
                </a:solidFill>
                <a:latin typeface="Georgia"/>
              </a:defRPr>
            </a:lvl1pPr>
          </a:lstStyle>
          <a:p>
            <a:pPr marL="38160">
              <a:lnSpc>
                <a:spcPct val="100000"/>
              </a:lnSpc>
              <a:spcBef>
                <a:spcPts val="65"/>
              </a:spcBef>
              <a:buNone/>
            </a:pPr>
            <a:fld id="{6F893EF0-F2D0-4524-BAA3-E6E59FB8BB31}" type="slidenum">
              <a:rPr b="0" lang="en-US" sz="600" spc="49" strike="noStrike">
                <a:solidFill>
                  <a:srgbClr val="04064c"/>
                </a:solidFill>
                <a:latin typeface="Georgia"/>
              </a:rPr>
              <a:t>&lt;number&gt;</a:t>
            </a:fld>
            <a:r>
              <a:rPr b="0" lang="en-US" sz="600" spc="-26" strike="noStrike">
                <a:solidFill>
                  <a:srgbClr val="04064c"/>
                </a:solidFill>
                <a:latin typeface="Georgia"/>
              </a:rPr>
              <a:t> </a:t>
            </a:r>
            <a:r>
              <a:rPr b="0" lang="en-US" sz="600" spc="77" strike="noStrike">
                <a:solidFill>
                  <a:srgbClr val="04064c"/>
                </a:solidFill>
                <a:latin typeface="Georgia"/>
              </a:rPr>
              <a:t>/</a:t>
            </a:r>
            <a:r>
              <a:rPr b="0" lang="en-US" sz="600" spc="-26" strike="noStrike">
                <a:solidFill>
                  <a:srgbClr val="04064c"/>
                </a:solidFill>
                <a:latin typeface="Georgia"/>
              </a:rPr>
              <a:t> </a:t>
            </a:r>
            <a:r>
              <a:rPr b="0" lang="en-US" sz="600" spc="63" strike="noStrike">
                <a:solidFill>
                  <a:srgbClr val="04064c"/>
                </a:solidFill>
                <a:latin typeface="Georgia"/>
              </a:rPr>
              <a:t>6</a:t>
            </a:r>
            <a:endParaRPr b="0" lang="en-US" sz="600" spc="-1" strike="noStrike">
              <a:latin typeface="Times New Roman"/>
            </a:endParaRPr>
          </a:p>
          <a:p>
            <a:pPr marL="38160">
              <a:lnSpc>
                <a:spcPct val="100000"/>
              </a:lnSpc>
              <a:spcBef>
                <a:spcPts val="65"/>
              </a:spcBef>
              <a:buNone/>
            </a:pPr>
            <a:endParaRPr b="0" lang="en-US" sz="600" spc="-1" strike="noStrike">
              <a:latin typeface="Times New Roman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2023-05-07T23:55:20Z</dcterms:created>
  <dc:creator>Full Author Name, Author1234@vandals.uidaho.edu</dc:creator>
  <dc:description/>
  <cp:keywords>the presentation keywords</cp:keywords>
  <dc:language>en-US</dc:language>
  <cp:lastModifiedBy/>
  <dcterms:modified xsi:type="dcterms:W3CDTF">2024-04-29T15:36:44Z</dcterms:modified>
  <cp:revision>5</cp:revision>
  <dc:subject>Presentation Subject</dc:subject>
  <dc:title>Full Presentation Title - Full Subtitle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2023-05-07T00:00:00Z</vt:filetime>
  </property>
  <property fmtid="{D5CDD505-2E9C-101B-9397-08002B2CF9AE}" pid="5" name="PresentationFormat">
    <vt:lpwstr>On-screen Show (4:3)</vt:lpwstr>
  </property>
</Properties>
</file>