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9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8778-F9A9-4177-8E79-9E20DC8F820F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1F37-44E0-4209-81D0-1704768A9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96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8778-F9A9-4177-8E79-9E20DC8F820F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1F37-44E0-4209-81D0-1704768A9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16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8778-F9A9-4177-8E79-9E20DC8F820F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1F37-44E0-4209-81D0-1704768A9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1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8778-F9A9-4177-8E79-9E20DC8F820F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1F37-44E0-4209-81D0-1704768A9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57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8778-F9A9-4177-8E79-9E20DC8F820F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1F37-44E0-4209-81D0-1704768A9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69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8778-F9A9-4177-8E79-9E20DC8F820F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1F37-44E0-4209-81D0-1704768A9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25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8778-F9A9-4177-8E79-9E20DC8F820F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1F37-44E0-4209-81D0-1704768A9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7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8778-F9A9-4177-8E79-9E20DC8F820F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1F37-44E0-4209-81D0-1704768A9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99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8778-F9A9-4177-8E79-9E20DC8F820F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1F37-44E0-4209-81D0-1704768A9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35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8778-F9A9-4177-8E79-9E20DC8F820F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1F37-44E0-4209-81D0-1704768A9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71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8778-F9A9-4177-8E79-9E20DC8F820F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1F37-44E0-4209-81D0-1704768A9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91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8778-F9A9-4177-8E79-9E20DC8F820F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E1F37-44E0-4209-81D0-1704768A9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65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34572" y="972457"/>
            <a:ext cx="856343" cy="4281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Conv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34571" y="1502228"/>
            <a:ext cx="856343" cy="4281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ReLU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4571" y="2031999"/>
            <a:ext cx="856343" cy="4281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PAD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4570" y="2561770"/>
            <a:ext cx="856343" cy="4281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Conv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46286" y="1733584"/>
                <a:ext cx="1718997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𝑝𝑎𝑑𝑑𝑒𝑑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286" y="1733584"/>
                <a:ext cx="1718997" cy="298415"/>
              </a:xfrm>
              <a:prstGeom prst="rect">
                <a:avLst/>
              </a:prstGeom>
              <a:blipFill rotWithShape="0">
                <a:blip r:embed="rId2"/>
                <a:stretch>
                  <a:fillRect l="-2837" r="-2482"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07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79396" y="5096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682168" y="5096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084940" y="5096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491341" y="5095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897742" y="5095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304143" y="5095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714173" y="5095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124203" y="5095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79396" y="40656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82168" y="40656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084940" y="40656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91341" y="40655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897742" y="40655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304143" y="40655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714173" y="40655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124203" y="40655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79396" y="76216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82168" y="76216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84940" y="76216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491341" y="76215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897742" y="76215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304143" y="76215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714173" y="76215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124203" y="76215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54429" y="1938657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457201" y="193865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859973" y="193865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266374" y="193865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672775" y="193865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079176" y="193865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2489206" y="193865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2899236" y="193865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54429" y="2294257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457201" y="229425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859973" y="229425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266374" y="229425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672775" y="229425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2079176" y="229425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2489206" y="229425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2899236" y="229425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54429" y="2649857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457201" y="264985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859973" y="264985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1266374" y="264985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672775" y="264985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2079176" y="264985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2489206" y="264985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2899236" y="264985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아래쪽 화살표 71"/>
          <p:cNvSpPr/>
          <p:nvPr/>
        </p:nvSpPr>
        <p:spPr>
          <a:xfrm>
            <a:off x="1623785" y="1231328"/>
            <a:ext cx="406400" cy="34834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3305637" y="158305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3305637" y="193865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3305637" y="229425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5219708" y="7619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4816936" y="47281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5219708" y="47281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4813307" y="86942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5219708" y="86942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4809678" y="126604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5219708" y="126604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4813307" y="166889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5219708" y="166889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4831094" y="212145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5233866" y="212145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5640267" y="212145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6046668" y="212145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4820207" y="247705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5230237" y="247705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5640267" y="247705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6046668" y="247705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4114451" y="762374"/>
            <a:ext cx="64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=2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4114451" y="2282992"/>
            <a:ext cx="64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=4</a:t>
            </a:r>
            <a:endParaRPr lang="ko-KR" altLang="en-US" dirty="0"/>
          </a:p>
        </p:txBody>
      </p:sp>
      <p:sp>
        <p:nvSpPr>
          <p:cNvPr id="96" name="타원 95"/>
          <p:cNvSpPr/>
          <p:nvPr/>
        </p:nvSpPr>
        <p:spPr>
          <a:xfrm>
            <a:off x="4818397" y="299543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5221169" y="299543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5627570" y="299543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6033971" y="299543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6440372" y="299542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6850402" y="299542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7260432" y="299542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7666833" y="2995428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4118439" y="2894943"/>
            <a:ext cx="64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=8</a:t>
            </a:r>
            <a:endParaRPr lang="ko-KR" altLang="en-US" dirty="0"/>
          </a:p>
        </p:txBody>
      </p:sp>
      <p:sp>
        <p:nvSpPr>
          <p:cNvPr id="105" name="타원 104"/>
          <p:cNvSpPr/>
          <p:nvPr/>
        </p:nvSpPr>
        <p:spPr>
          <a:xfrm>
            <a:off x="279396" y="404171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682168" y="404171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1084940" y="4041714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1491341" y="4041713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1897742" y="4041713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2304143" y="404171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2714173" y="404171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3124203" y="404171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279396" y="439731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682168" y="439731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1084940" y="4397314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1491341" y="4397313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1897742" y="4397313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2304143" y="439731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2714173" y="439731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3124203" y="439731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279396" y="475291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682168" y="475291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1084940" y="4752914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1491341" y="4752913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1897742" y="4752913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2304143" y="475291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2714173" y="475291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/>
          <p:cNvSpPr/>
          <p:nvPr/>
        </p:nvSpPr>
        <p:spPr>
          <a:xfrm>
            <a:off x="3124203" y="475291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224968" y="3588334"/>
            <a:ext cx="316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 = 6, P = 1</a:t>
            </a:r>
            <a:endParaRPr lang="ko-KR" altLang="en-US" dirty="0"/>
          </a:p>
        </p:txBody>
      </p:sp>
      <p:sp>
        <p:nvSpPr>
          <p:cNvPr id="133" name="타원 132"/>
          <p:cNvSpPr/>
          <p:nvPr/>
        </p:nvSpPr>
        <p:spPr>
          <a:xfrm>
            <a:off x="88940" y="5656619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491712" y="565661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/>
          <p:cNvSpPr/>
          <p:nvPr/>
        </p:nvSpPr>
        <p:spPr>
          <a:xfrm>
            <a:off x="894484" y="565661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/>
          <p:cNvSpPr/>
          <p:nvPr/>
        </p:nvSpPr>
        <p:spPr>
          <a:xfrm>
            <a:off x="1300885" y="565661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1707286" y="565661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2113687" y="565661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/>
          <p:cNvSpPr/>
          <p:nvPr/>
        </p:nvSpPr>
        <p:spPr>
          <a:xfrm>
            <a:off x="2523717" y="565661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2933747" y="565661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>
            <a:off x="88940" y="6012219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491712" y="601221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/>
          <p:cNvSpPr/>
          <p:nvPr/>
        </p:nvSpPr>
        <p:spPr>
          <a:xfrm>
            <a:off x="894484" y="601221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1300885" y="601221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/>
          <p:cNvSpPr/>
          <p:nvPr/>
        </p:nvSpPr>
        <p:spPr>
          <a:xfrm>
            <a:off x="1707286" y="601221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/>
          <p:cNvSpPr/>
          <p:nvPr/>
        </p:nvSpPr>
        <p:spPr>
          <a:xfrm>
            <a:off x="2113687" y="601221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/>
          <p:cNvSpPr/>
          <p:nvPr/>
        </p:nvSpPr>
        <p:spPr>
          <a:xfrm>
            <a:off x="2523717" y="601221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/>
          <p:cNvSpPr/>
          <p:nvPr/>
        </p:nvSpPr>
        <p:spPr>
          <a:xfrm>
            <a:off x="2933747" y="601221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88940" y="6367819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/>
          <p:cNvSpPr/>
          <p:nvPr/>
        </p:nvSpPr>
        <p:spPr>
          <a:xfrm>
            <a:off x="491712" y="636781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/>
          <p:cNvSpPr/>
          <p:nvPr/>
        </p:nvSpPr>
        <p:spPr>
          <a:xfrm>
            <a:off x="894484" y="636781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/>
          <p:cNvSpPr/>
          <p:nvPr/>
        </p:nvSpPr>
        <p:spPr>
          <a:xfrm>
            <a:off x="1300885" y="636781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/>
          <p:cNvSpPr/>
          <p:nvPr/>
        </p:nvSpPr>
        <p:spPr>
          <a:xfrm>
            <a:off x="1707286" y="636781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/>
          <p:cNvSpPr/>
          <p:nvPr/>
        </p:nvSpPr>
        <p:spPr>
          <a:xfrm>
            <a:off x="2113687" y="636781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/>
          <p:cNvSpPr/>
          <p:nvPr/>
        </p:nvSpPr>
        <p:spPr>
          <a:xfrm>
            <a:off x="2523717" y="636781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/>
          <p:cNvSpPr/>
          <p:nvPr/>
        </p:nvSpPr>
        <p:spPr>
          <a:xfrm>
            <a:off x="2933747" y="636781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아래쪽 화살표 156"/>
          <p:cNvSpPr/>
          <p:nvPr/>
        </p:nvSpPr>
        <p:spPr>
          <a:xfrm>
            <a:off x="1623785" y="5108513"/>
            <a:ext cx="406400" cy="34834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/>
          <p:cNvSpPr/>
          <p:nvPr/>
        </p:nvSpPr>
        <p:spPr>
          <a:xfrm>
            <a:off x="3340148" y="529466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/>
          <p:cNvSpPr/>
          <p:nvPr/>
        </p:nvSpPr>
        <p:spPr>
          <a:xfrm>
            <a:off x="3340148" y="565026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/>
          <p:cNvSpPr/>
          <p:nvPr/>
        </p:nvSpPr>
        <p:spPr>
          <a:xfrm>
            <a:off x="3340148" y="600586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/>
          <p:cNvSpPr/>
          <p:nvPr/>
        </p:nvSpPr>
        <p:spPr>
          <a:xfrm>
            <a:off x="4818397" y="397052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5221169" y="397052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/>
          <p:cNvSpPr/>
          <p:nvPr/>
        </p:nvSpPr>
        <p:spPr>
          <a:xfrm>
            <a:off x="4811139" y="435522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/>
          <p:cNvSpPr/>
          <p:nvPr/>
        </p:nvSpPr>
        <p:spPr>
          <a:xfrm>
            <a:off x="5217540" y="435522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4807510" y="474626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5217540" y="474626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/>
          <p:cNvSpPr/>
          <p:nvPr/>
        </p:nvSpPr>
        <p:spPr>
          <a:xfrm>
            <a:off x="4807510" y="514364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/>
          <p:cNvSpPr/>
          <p:nvPr/>
        </p:nvSpPr>
        <p:spPr>
          <a:xfrm>
            <a:off x="5213911" y="513730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/>
          <p:cNvSpPr/>
          <p:nvPr/>
        </p:nvSpPr>
        <p:spPr>
          <a:xfrm>
            <a:off x="5213910" y="356832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4114451" y="4330446"/>
            <a:ext cx="64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=2</a:t>
            </a:r>
            <a:endParaRPr lang="ko-KR" altLang="en-US" dirty="0"/>
          </a:p>
        </p:txBody>
      </p:sp>
      <p:cxnSp>
        <p:nvCxnSpPr>
          <p:cNvPr id="172" name="직선 연결선 171"/>
          <p:cNvCxnSpPr/>
          <p:nvPr/>
        </p:nvCxnSpPr>
        <p:spPr>
          <a:xfrm>
            <a:off x="54429" y="3368964"/>
            <a:ext cx="90895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타원 174"/>
          <p:cNvSpPr/>
          <p:nvPr/>
        </p:nvSpPr>
        <p:spPr>
          <a:xfrm>
            <a:off x="4818397" y="55287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/>
          <p:cNvSpPr/>
          <p:nvPr/>
        </p:nvSpPr>
        <p:spPr>
          <a:xfrm>
            <a:off x="5221169" y="552870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/>
          <p:cNvSpPr/>
          <p:nvPr/>
        </p:nvSpPr>
        <p:spPr>
          <a:xfrm>
            <a:off x="5627570" y="552870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/>
          <p:cNvSpPr/>
          <p:nvPr/>
        </p:nvSpPr>
        <p:spPr>
          <a:xfrm>
            <a:off x="6033971" y="552870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/>
          <p:cNvSpPr/>
          <p:nvPr/>
        </p:nvSpPr>
        <p:spPr>
          <a:xfrm>
            <a:off x="4816936" y="587795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/>
          <p:cNvSpPr/>
          <p:nvPr/>
        </p:nvSpPr>
        <p:spPr>
          <a:xfrm>
            <a:off x="5226966" y="587795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/>
          <p:cNvSpPr/>
          <p:nvPr/>
        </p:nvSpPr>
        <p:spPr>
          <a:xfrm>
            <a:off x="5636996" y="587795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/>
          <p:cNvSpPr/>
          <p:nvPr/>
        </p:nvSpPr>
        <p:spPr>
          <a:xfrm>
            <a:off x="6043397" y="587161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TextBox 182"/>
          <p:cNvSpPr txBox="1"/>
          <p:nvPr/>
        </p:nvSpPr>
        <p:spPr>
          <a:xfrm>
            <a:off x="4114451" y="5644552"/>
            <a:ext cx="64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=4</a:t>
            </a:r>
            <a:endParaRPr lang="ko-KR" altLang="en-US" dirty="0"/>
          </a:p>
        </p:txBody>
      </p:sp>
      <p:sp>
        <p:nvSpPr>
          <p:cNvPr id="184" name="타원 183"/>
          <p:cNvSpPr/>
          <p:nvPr/>
        </p:nvSpPr>
        <p:spPr>
          <a:xfrm>
            <a:off x="4809525" y="642623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/>
          <p:cNvSpPr/>
          <p:nvPr/>
        </p:nvSpPr>
        <p:spPr>
          <a:xfrm>
            <a:off x="5212297" y="642623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/>
          <p:cNvSpPr/>
          <p:nvPr/>
        </p:nvSpPr>
        <p:spPr>
          <a:xfrm>
            <a:off x="5618698" y="642623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/>
          <p:cNvSpPr/>
          <p:nvPr/>
        </p:nvSpPr>
        <p:spPr>
          <a:xfrm>
            <a:off x="6025099" y="642623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/>
          <p:cNvSpPr/>
          <p:nvPr/>
        </p:nvSpPr>
        <p:spPr>
          <a:xfrm>
            <a:off x="6431500" y="642623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6841530" y="642623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/>
          <p:cNvSpPr/>
          <p:nvPr/>
        </p:nvSpPr>
        <p:spPr>
          <a:xfrm>
            <a:off x="7251560" y="642623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/>
          <p:cNvSpPr/>
          <p:nvPr/>
        </p:nvSpPr>
        <p:spPr>
          <a:xfrm>
            <a:off x="7657961" y="6419888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TextBox 191"/>
          <p:cNvSpPr txBox="1"/>
          <p:nvPr/>
        </p:nvSpPr>
        <p:spPr>
          <a:xfrm>
            <a:off x="4114451" y="6367814"/>
            <a:ext cx="64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29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32559" y="47339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735331" y="47338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138103" y="47338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544504" y="47338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950905" y="47338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357306" y="47338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767336" y="47338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177366" y="47338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32559" y="82899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35331" y="82898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138103" y="82898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544504" y="82898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950905" y="82898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357306" y="82898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767336" y="82898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177366" y="82898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32559" y="118459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35331" y="118458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138103" y="118458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544504" y="118458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950905" y="118458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357306" y="118458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767336" y="118458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177366" y="118458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78131" y="20008"/>
            <a:ext cx="316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 = 6, P = 2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46406" y="2088293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449178" y="2088292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851950" y="208829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258351" y="208829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664752" y="208829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071153" y="208828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2481183" y="208828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2891213" y="208828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46406" y="2443893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449178" y="2443892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851950" y="244389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258351" y="244389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664752" y="244389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2071153" y="244388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481183" y="244388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2891213" y="244388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46406" y="2799493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49178" y="2799492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851950" y="279949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258351" y="279949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664752" y="279949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2071153" y="279948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2481183" y="279948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2891213" y="279948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아래쪽 화살표 50"/>
          <p:cNvSpPr/>
          <p:nvPr/>
        </p:nvSpPr>
        <p:spPr>
          <a:xfrm>
            <a:off x="1676948" y="1540187"/>
            <a:ext cx="406400" cy="34834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3297614" y="172634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3297614" y="208194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3297614" y="243754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167614" y="762120"/>
            <a:ext cx="64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=2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167614" y="2076226"/>
            <a:ext cx="64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=4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167614" y="2799488"/>
            <a:ext cx="64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=8</a:t>
            </a:r>
            <a:endParaRPr lang="ko-KR" altLang="en-US" dirty="0"/>
          </a:p>
        </p:txBody>
      </p:sp>
      <p:sp>
        <p:nvSpPr>
          <p:cNvPr id="83" name="타원 82"/>
          <p:cNvSpPr/>
          <p:nvPr/>
        </p:nvSpPr>
        <p:spPr>
          <a:xfrm>
            <a:off x="3707644" y="172634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3707644" y="208194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3707644" y="243754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4844980" y="11287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5251381" y="11287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4844980" y="47338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5251381" y="47338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4844980" y="86928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5255010" y="86928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4841351" y="126518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5251381" y="126518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4849533" y="182612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5255934" y="182612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5662335" y="182612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6068736" y="182612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4842275" y="222254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5252305" y="222254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5658706" y="221620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6068736" y="221619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4838483" y="285051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5244884" y="285051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5651285" y="285051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6057686" y="285051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6467716" y="285051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6877746" y="285051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7284147" y="284416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7694177" y="2844168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332559" y="391125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735331" y="391125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1138103" y="391124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1544504" y="391124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1950905" y="391124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2357306" y="391124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2767336" y="391124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3177366" y="391124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332559" y="426685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735331" y="426685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1138103" y="426684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1544504" y="426684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1950905" y="426684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2357306" y="426684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2767336" y="426684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3177366" y="426684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332559" y="462245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735331" y="462245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/>
          <p:cNvSpPr/>
          <p:nvPr/>
        </p:nvSpPr>
        <p:spPr>
          <a:xfrm>
            <a:off x="1138103" y="462244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1544504" y="462244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/>
          <p:cNvSpPr/>
          <p:nvPr/>
        </p:nvSpPr>
        <p:spPr>
          <a:xfrm>
            <a:off x="1950905" y="462244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2357306" y="462244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2767336" y="462244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/>
          <p:cNvSpPr/>
          <p:nvPr/>
        </p:nvSpPr>
        <p:spPr>
          <a:xfrm>
            <a:off x="3177366" y="462244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278131" y="3457869"/>
            <a:ext cx="316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 = 6, P = 3</a:t>
            </a:r>
            <a:endParaRPr lang="ko-KR" altLang="en-US" dirty="0"/>
          </a:p>
        </p:txBody>
      </p:sp>
      <p:sp>
        <p:nvSpPr>
          <p:cNvPr id="135" name="타원 134"/>
          <p:cNvSpPr/>
          <p:nvPr/>
        </p:nvSpPr>
        <p:spPr>
          <a:xfrm>
            <a:off x="46406" y="5526154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/>
          <p:cNvSpPr/>
          <p:nvPr/>
        </p:nvSpPr>
        <p:spPr>
          <a:xfrm>
            <a:off x="449178" y="5526153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851950" y="5526152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1258351" y="552615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/>
          <p:cNvSpPr/>
          <p:nvPr/>
        </p:nvSpPr>
        <p:spPr>
          <a:xfrm>
            <a:off x="1664752" y="552615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2071153" y="552615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>
            <a:off x="2481183" y="552614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2891213" y="552614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/>
          <p:cNvSpPr/>
          <p:nvPr/>
        </p:nvSpPr>
        <p:spPr>
          <a:xfrm>
            <a:off x="46406" y="5881754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449178" y="5881753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/>
          <p:cNvSpPr/>
          <p:nvPr/>
        </p:nvSpPr>
        <p:spPr>
          <a:xfrm>
            <a:off x="851950" y="5881752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/>
          <p:cNvSpPr/>
          <p:nvPr/>
        </p:nvSpPr>
        <p:spPr>
          <a:xfrm>
            <a:off x="1258351" y="588175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/>
          <p:cNvSpPr/>
          <p:nvPr/>
        </p:nvSpPr>
        <p:spPr>
          <a:xfrm>
            <a:off x="1664752" y="588175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/>
          <p:cNvSpPr/>
          <p:nvPr/>
        </p:nvSpPr>
        <p:spPr>
          <a:xfrm>
            <a:off x="2071153" y="588175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2481183" y="588174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/>
          <p:cNvSpPr/>
          <p:nvPr/>
        </p:nvSpPr>
        <p:spPr>
          <a:xfrm>
            <a:off x="2891213" y="588174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/>
          <p:cNvSpPr/>
          <p:nvPr/>
        </p:nvSpPr>
        <p:spPr>
          <a:xfrm>
            <a:off x="46406" y="6237354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/>
          <p:cNvSpPr/>
          <p:nvPr/>
        </p:nvSpPr>
        <p:spPr>
          <a:xfrm>
            <a:off x="449178" y="6237353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/>
          <p:cNvSpPr/>
          <p:nvPr/>
        </p:nvSpPr>
        <p:spPr>
          <a:xfrm>
            <a:off x="851950" y="6237352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/>
          <p:cNvSpPr/>
          <p:nvPr/>
        </p:nvSpPr>
        <p:spPr>
          <a:xfrm>
            <a:off x="1258351" y="623735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/>
          <p:cNvSpPr/>
          <p:nvPr/>
        </p:nvSpPr>
        <p:spPr>
          <a:xfrm>
            <a:off x="1664752" y="623735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/>
          <p:cNvSpPr/>
          <p:nvPr/>
        </p:nvSpPr>
        <p:spPr>
          <a:xfrm>
            <a:off x="2071153" y="623735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/>
          <p:cNvSpPr/>
          <p:nvPr/>
        </p:nvSpPr>
        <p:spPr>
          <a:xfrm>
            <a:off x="2481183" y="623734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/>
          <p:cNvSpPr/>
          <p:nvPr/>
        </p:nvSpPr>
        <p:spPr>
          <a:xfrm>
            <a:off x="2891213" y="623734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아래쪽 화살표 158"/>
          <p:cNvSpPr/>
          <p:nvPr/>
        </p:nvSpPr>
        <p:spPr>
          <a:xfrm>
            <a:off x="1676948" y="4978048"/>
            <a:ext cx="406400" cy="34834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/>
          <p:cNvSpPr/>
          <p:nvPr/>
        </p:nvSpPr>
        <p:spPr>
          <a:xfrm>
            <a:off x="3297614" y="516420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/>
          <p:cNvSpPr/>
          <p:nvPr/>
        </p:nvSpPr>
        <p:spPr>
          <a:xfrm>
            <a:off x="3297614" y="551980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3297614" y="587540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/>
          <p:cNvSpPr/>
          <p:nvPr/>
        </p:nvSpPr>
        <p:spPr>
          <a:xfrm>
            <a:off x="3707644" y="516420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/>
          <p:cNvSpPr/>
          <p:nvPr/>
        </p:nvSpPr>
        <p:spPr>
          <a:xfrm>
            <a:off x="3707644" y="551980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3707644" y="587540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4120201" y="516420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/>
          <p:cNvSpPr/>
          <p:nvPr/>
        </p:nvSpPr>
        <p:spPr>
          <a:xfrm>
            <a:off x="4120201" y="551980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/>
          <p:cNvSpPr/>
          <p:nvPr/>
        </p:nvSpPr>
        <p:spPr>
          <a:xfrm>
            <a:off x="4120201" y="587540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/>
          <p:cNvSpPr/>
          <p:nvPr/>
        </p:nvSpPr>
        <p:spPr>
          <a:xfrm>
            <a:off x="5775010" y="349614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/>
          <p:cNvSpPr/>
          <p:nvPr/>
        </p:nvSpPr>
        <p:spPr>
          <a:xfrm>
            <a:off x="6181411" y="349614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/>
          <p:cNvSpPr/>
          <p:nvPr/>
        </p:nvSpPr>
        <p:spPr>
          <a:xfrm>
            <a:off x="5781283" y="389256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/>
          <p:cNvSpPr/>
          <p:nvPr/>
        </p:nvSpPr>
        <p:spPr>
          <a:xfrm>
            <a:off x="6191313" y="389256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5788189" y="430104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/>
          <p:cNvSpPr/>
          <p:nvPr/>
        </p:nvSpPr>
        <p:spPr>
          <a:xfrm>
            <a:off x="6194590" y="429470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/>
          <p:cNvSpPr/>
          <p:nvPr/>
        </p:nvSpPr>
        <p:spPr>
          <a:xfrm>
            <a:off x="5786890" y="470953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/>
          <p:cNvSpPr/>
          <p:nvPr/>
        </p:nvSpPr>
        <p:spPr>
          <a:xfrm>
            <a:off x="6199447" y="470953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/>
          <p:cNvSpPr/>
          <p:nvPr/>
        </p:nvSpPr>
        <p:spPr>
          <a:xfrm>
            <a:off x="5763094" y="526398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/>
          <p:cNvSpPr/>
          <p:nvPr/>
        </p:nvSpPr>
        <p:spPr>
          <a:xfrm>
            <a:off x="6169495" y="526398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/>
          <p:cNvSpPr/>
          <p:nvPr/>
        </p:nvSpPr>
        <p:spPr>
          <a:xfrm>
            <a:off x="6575896" y="526398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/>
          <p:cNvSpPr/>
          <p:nvPr/>
        </p:nvSpPr>
        <p:spPr>
          <a:xfrm>
            <a:off x="6985926" y="526398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/>
          <p:cNvSpPr/>
          <p:nvPr/>
        </p:nvSpPr>
        <p:spPr>
          <a:xfrm>
            <a:off x="5750536" y="567881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/>
          <p:cNvSpPr/>
          <p:nvPr/>
        </p:nvSpPr>
        <p:spPr>
          <a:xfrm>
            <a:off x="6156937" y="567247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6566967" y="567246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/>
          <p:cNvSpPr/>
          <p:nvPr/>
        </p:nvSpPr>
        <p:spPr>
          <a:xfrm>
            <a:off x="6979524" y="567246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/>
          <p:cNvSpPr/>
          <p:nvPr/>
        </p:nvSpPr>
        <p:spPr>
          <a:xfrm>
            <a:off x="5730249" y="632444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/>
          <p:cNvSpPr/>
          <p:nvPr/>
        </p:nvSpPr>
        <p:spPr>
          <a:xfrm>
            <a:off x="6136650" y="632444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/>
          <p:cNvSpPr/>
          <p:nvPr/>
        </p:nvSpPr>
        <p:spPr>
          <a:xfrm>
            <a:off x="6543051" y="632444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/>
          <p:cNvSpPr/>
          <p:nvPr/>
        </p:nvSpPr>
        <p:spPr>
          <a:xfrm>
            <a:off x="6953081" y="632444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7363111" y="632444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/>
          <p:cNvSpPr/>
          <p:nvPr/>
        </p:nvSpPr>
        <p:spPr>
          <a:xfrm>
            <a:off x="7769512" y="631809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/>
          <p:cNvSpPr/>
          <p:nvPr/>
        </p:nvSpPr>
        <p:spPr>
          <a:xfrm>
            <a:off x="8179542" y="631809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/>
          <p:cNvSpPr/>
          <p:nvPr/>
        </p:nvSpPr>
        <p:spPr>
          <a:xfrm>
            <a:off x="8592099" y="631809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/>
          <p:cNvSpPr txBox="1"/>
          <p:nvPr/>
        </p:nvSpPr>
        <p:spPr>
          <a:xfrm>
            <a:off x="5051587" y="4096061"/>
            <a:ext cx="64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=2</a:t>
            </a:r>
            <a:endParaRPr lang="ko-KR" altLang="en-US" dirty="0"/>
          </a:p>
        </p:txBody>
      </p:sp>
      <p:sp>
        <p:nvSpPr>
          <p:cNvPr id="194" name="TextBox 193"/>
          <p:cNvSpPr txBox="1"/>
          <p:nvPr/>
        </p:nvSpPr>
        <p:spPr>
          <a:xfrm>
            <a:off x="5051587" y="5410167"/>
            <a:ext cx="64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=4</a:t>
            </a:r>
            <a:endParaRPr lang="ko-KR" altLang="en-US" dirty="0"/>
          </a:p>
        </p:txBody>
      </p:sp>
      <p:sp>
        <p:nvSpPr>
          <p:cNvPr id="195" name="TextBox 194"/>
          <p:cNvSpPr txBox="1"/>
          <p:nvPr/>
        </p:nvSpPr>
        <p:spPr>
          <a:xfrm>
            <a:off x="5051587" y="6303554"/>
            <a:ext cx="64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804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타원 49"/>
          <p:cNvSpPr/>
          <p:nvPr/>
        </p:nvSpPr>
        <p:spPr>
          <a:xfrm>
            <a:off x="213917" y="641485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616689" y="64148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1019461" y="64148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3" name="타원 52"/>
          <p:cNvSpPr/>
          <p:nvPr/>
        </p:nvSpPr>
        <p:spPr>
          <a:xfrm>
            <a:off x="1425862" y="64148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4" name="타원 53"/>
          <p:cNvSpPr/>
          <p:nvPr/>
        </p:nvSpPr>
        <p:spPr>
          <a:xfrm>
            <a:off x="1832263" y="64148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55" name="타원 54"/>
          <p:cNvSpPr/>
          <p:nvPr/>
        </p:nvSpPr>
        <p:spPr>
          <a:xfrm>
            <a:off x="2238664" y="64148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2648694" y="64148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3058724" y="64148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213917" y="997085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616689" y="99708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019461" y="99708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1425862" y="99708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1832263" y="99708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2238664" y="99708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2648694" y="99708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3058724" y="99708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213917" y="1352685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616689" y="135268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1019461" y="135268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1425862" y="135268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1832263" y="135268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2238664" y="135268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2648694" y="135268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3058724" y="135268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3465125" y="28588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3465125" y="64148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76" name="타원 75"/>
          <p:cNvSpPr/>
          <p:nvPr/>
        </p:nvSpPr>
        <p:spPr>
          <a:xfrm>
            <a:off x="3465125" y="99708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/>
          <p:cNvSpPr/>
          <p:nvPr/>
        </p:nvSpPr>
        <p:spPr>
          <a:xfrm flipV="1">
            <a:off x="491041" y="2403515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202801" y="1969770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605573" y="1969770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202801" y="2412455"/>
            <a:ext cx="396240" cy="568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자유형 91"/>
          <p:cNvSpPr/>
          <p:nvPr/>
        </p:nvSpPr>
        <p:spPr>
          <a:xfrm>
            <a:off x="179803" y="2628900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462626" y="301897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59854" y="3018969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59854" y="339992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6" name="타원 95"/>
          <p:cNvSpPr/>
          <p:nvPr/>
        </p:nvSpPr>
        <p:spPr>
          <a:xfrm>
            <a:off x="462625" y="339992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7" name="타원 96"/>
          <p:cNvSpPr/>
          <p:nvPr/>
        </p:nvSpPr>
        <p:spPr>
          <a:xfrm>
            <a:off x="56224" y="378699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8" name="타원 97"/>
          <p:cNvSpPr/>
          <p:nvPr/>
        </p:nvSpPr>
        <p:spPr>
          <a:xfrm>
            <a:off x="462625" y="378699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9" name="타원 98"/>
          <p:cNvSpPr/>
          <p:nvPr/>
        </p:nvSpPr>
        <p:spPr>
          <a:xfrm>
            <a:off x="52596" y="416794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0" name="타원 99"/>
          <p:cNvSpPr/>
          <p:nvPr/>
        </p:nvSpPr>
        <p:spPr>
          <a:xfrm>
            <a:off x="462626" y="416794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01" name="타원 100"/>
          <p:cNvSpPr/>
          <p:nvPr/>
        </p:nvSpPr>
        <p:spPr>
          <a:xfrm>
            <a:off x="58194" y="454890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02" name="타원 101"/>
          <p:cNvSpPr/>
          <p:nvPr/>
        </p:nvSpPr>
        <p:spPr>
          <a:xfrm>
            <a:off x="464595" y="454890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cxnSp>
        <p:nvCxnSpPr>
          <p:cNvPr id="104" name="직선 화살표 연결선 103"/>
          <p:cNvCxnSpPr/>
          <p:nvPr/>
        </p:nvCxnSpPr>
        <p:spPr>
          <a:xfrm>
            <a:off x="654789" y="440095"/>
            <a:ext cx="39323" cy="189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347653" y="151619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53" y="151619"/>
                <a:ext cx="61292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950" r="-8911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이등변 삼각형 106"/>
          <p:cNvSpPr/>
          <p:nvPr/>
        </p:nvSpPr>
        <p:spPr>
          <a:xfrm flipV="1">
            <a:off x="1404861" y="2395450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/>
          <p:cNvCxnSpPr/>
          <p:nvPr/>
        </p:nvCxnSpPr>
        <p:spPr>
          <a:xfrm>
            <a:off x="1065821" y="1961705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1519393" y="1961705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자유형 110"/>
          <p:cNvSpPr/>
          <p:nvPr/>
        </p:nvSpPr>
        <p:spPr>
          <a:xfrm>
            <a:off x="1093623" y="2620835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이등변 삼각형 111"/>
          <p:cNvSpPr/>
          <p:nvPr/>
        </p:nvSpPr>
        <p:spPr>
          <a:xfrm flipV="1">
            <a:off x="1799974" y="2403515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화살표 연결선 112"/>
          <p:cNvCxnSpPr/>
          <p:nvPr/>
        </p:nvCxnSpPr>
        <p:spPr>
          <a:xfrm>
            <a:off x="1914506" y="1969770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자유형 113"/>
          <p:cNvSpPr/>
          <p:nvPr/>
        </p:nvSpPr>
        <p:spPr>
          <a:xfrm>
            <a:off x="1488736" y="2628900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이등변 삼각형 114"/>
          <p:cNvSpPr/>
          <p:nvPr/>
        </p:nvSpPr>
        <p:spPr>
          <a:xfrm flipV="1">
            <a:off x="2192311" y="2389545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화살표 연결선 115"/>
          <p:cNvCxnSpPr/>
          <p:nvPr/>
        </p:nvCxnSpPr>
        <p:spPr>
          <a:xfrm>
            <a:off x="2306843" y="1955800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자유형 116"/>
          <p:cNvSpPr/>
          <p:nvPr/>
        </p:nvSpPr>
        <p:spPr>
          <a:xfrm>
            <a:off x="1881073" y="2614930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화살표 연결선 120"/>
          <p:cNvCxnSpPr/>
          <p:nvPr/>
        </p:nvCxnSpPr>
        <p:spPr>
          <a:xfrm>
            <a:off x="1065821" y="2447965"/>
            <a:ext cx="1241022" cy="509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/>
          <p:cNvSpPr/>
          <p:nvPr/>
        </p:nvSpPr>
        <p:spPr>
          <a:xfrm>
            <a:off x="2164646" y="298925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4" name="타원 123"/>
          <p:cNvSpPr/>
          <p:nvPr/>
        </p:nvSpPr>
        <p:spPr>
          <a:xfrm>
            <a:off x="1761874" y="2989249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1359102" y="2996442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956330" y="2996442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949072" y="335550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8" name="타원 127"/>
          <p:cNvSpPr/>
          <p:nvPr/>
        </p:nvSpPr>
        <p:spPr>
          <a:xfrm>
            <a:off x="1351844" y="335550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9" name="타원 128"/>
          <p:cNvSpPr/>
          <p:nvPr/>
        </p:nvSpPr>
        <p:spPr>
          <a:xfrm>
            <a:off x="1758245" y="33555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0" name="타원 129"/>
          <p:cNvSpPr/>
          <p:nvPr/>
        </p:nvSpPr>
        <p:spPr>
          <a:xfrm>
            <a:off x="2164646" y="33555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1" name="타원 130"/>
          <p:cNvSpPr/>
          <p:nvPr/>
        </p:nvSpPr>
        <p:spPr>
          <a:xfrm>
            <a:off x="938185" y="371457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2" name="타원 131"/>
          <p:cNvSpPr/>
          <p:nvPr/>
        </p:nvSpPr>
        <p:spPr>
          <a:xfrm>
            <a:off x="1348215" y="371456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33" name="타원 132"/>
          <p:cNvSpPr/>
          <p:nvPr/>
        </p:nvSpPr>
        <p:spPr>
          <a:xfrm>
            <a:off x="1758245" y="371456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34" name="타원 133"/>
          <p:cNvSpPr/>
          <p:nvPr/>
        </p:nvSpPr>
        <p:spPr>
          <a:xfrm>
            <a:off x="2164646" y="371456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35" name="이등변 삼각형 134"/>
          <p:cNvSpPr/>
          <p:nvPr/>
        </p:nvSpPr>
        <p:spPr>
          <a:xfrm flipV="1">
            <a:off x="1402704" y="4523823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6" name="직선 화살표 연결선 135"/>
          <p:cNvCxnSpPr/>
          <p:nvPr/>
        </p:nvCxnSpPr>
        <p:spPr>
          <a:xfrm>
            <a:off x="1517236" y="4090078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자유형 136"/>
          <p:cNvSpPr/>
          <p:nvPr/>
        </p:nvSpPr>
        <p:spPr>
          <a:xfrm>
            <a:off x="1091466" y="4749208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이등변 삼각형 137"/>
          <p:cNvSpPr/>
          <p:nvPr/>
        </p:nvSpPr>
        <p:spPr>
          <a:xfrm flipV="1">
            <a:off x="1797817" y="4531888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화살표 연결선 138"/>
          <p:cNvCxnSpPr/>
          <p:nvPr/>
        </p:nvCxnSpPr>
        <p:spPr>
          <a:xfrm>
            <a:off x="1912349" y="4098143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자유형 139"/>
          <p:cNvSpPr/>
          <p:nvPr/>
        </p:nvSpPr>
        <p:spPr>
          <a:xfrm>
            <a:off x="1486579" y="4757273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이등변 삼각형 140"/>
          <p:cNvSpPr/>
          <p:nvPr/>
        </p:nvSpPr>
        <p:spPr>
          <a:xfrm flipV="1">
            <a:off x="2190154" y="4517918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2" name="직선 화살표 연결선 141"/>
          <p:cNvCxnSpPr/>
          <p:nvPr/>
        </p:nvCxnSpPr>
        <p:spPr>
          <a:xfrm>
            <a:off x="2304686" y="4084173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자유형 142"/>
          <p:cNvSpPr/>
          <p:nvPr/>
        </p:nvSpPr>
        <p:spPr>
          <a:xfrm>
            <a:off x="1878916" y="4743303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이등변 삼각형 143"/>
          <p:cNvSpPr/>
          <p:nvPr/>
        </p:nvSpPr>
        <p:spPr>
          <a:xfrm flipV="1">
            <a:off x="2568399" y="4521613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5" name="직선 화살표 연결선 144"/>
          <p:cNvCxnSpPr/>
          <p:nvPr/>
        </p:nvCxnSpPr>
        <p:spPr>
          <a:xfrm>
            <a:off x="2682931" y="4087868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자유형 145"/>
          <p:cNvSpPr/>
          <p:nvPr/>
        </p:nvSpPr>
        <p:spPr>
          <a:xfrm>
            <a:off x="2257161" y="4746998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이등변 삼각형 146"/>
          <p:cNvSpPr/>
          <p:nvPr/>
        </p:nvSpPr>
        <p:spPr>
          <a:xfrm flipV="1">
            <a:off x="2963512" y="4529678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8" name="직선 화살표 연결선 147"/>
          <p:cNvCxnSpPr/>
          <p:nvPr/>
        </p:nvCxnSpPr>
        <p:spPr>
          <a:xfrm>
            <a:off x="3078044" y="4095933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자유형 148"/>
          <p:cNvSpPr/>
          <p:nvPr/>
        </p:nvSpPr>
        <p:spPr>
          <a:xfrm>
            <a:off x="2652274" y="4755063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이등변 삼각형 149"/>
          <p:cNvSpPr/>
          <p:nvPr/>
        </p:nvSpPr>
        <p:spPr>
          <a:xfrm flipV="1">
            <a:off x="3355849" y="4515708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1" name="직선 화살표 연결선 150"/>
          <p:cNvCxnSpPr/>
          <p:nvPr/>
        </p:nvCxnSpPr>
        <p:spPr>
          <a:xfrm>
            <a:off x="3470381" y="4081963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자유형 151"/>
          <p:cNvSpPr/>
          <p:nvPr/>
        </p:nvSpPr>
        <p:spPr>
          <a:xfrm>
            <a:off x="3044611" y="4741093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이등변 삼각형 155"/>
          <p:cNvSpPr/>
          <p:nvPr/>
        </p:nvSpPr>
        <p:spPr>
          <a:xfrm flipV="1">
            <a:off x="3736343" y="4515708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7" name="직선 화살표 연결선 156"/>
          <p:cNvCxnSpPr/>
          <p:nvPr/>
        </p:nvCxnSpPr>
        <p:spPr>
          <a:xfrm>
            <a:off x="3850875" y="4081963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자유형 157"/>
          <p:cNvSpPr/>
          <p:nvPr/>
        </p:nvSpPr>
        <p:spPr>
          <a:xfrm>
            <a:off x="3425105" y="4741093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9" name="직선 화살표 연결선 158"/>
          <p:cNvCxnSpPr/>
          <p:nvPr/>
        </p:nvCxnSpPr>
        <p:spPr>
          <a:xfrm>
            <a:off x="1091466" y="4081963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자유형 160"/>
          <p:cNvSpPr/>
          <p:nvPr/>
        </p:nvSpPr>
        <p:spPr>
          <a:xfrm>
            <a:off x="1094724" y="4579619"/>
            <a:ext cx="2674620" cy="506583"/>
          </a:xfrm>
          <a:custGeom>
            <a:avLst/>
            <a:gdLst>
              <a:gd name="connsiteX0" fmla="*/ 0 w 2674620"/>
              <a:gd name="connsiteY0" fmla="*/ 0 h 472440"/>
              <a:gd name="connsiteX1" fmla="*/ 487680 w 2674620"/>
              <a:gd name="connsiteY1" fmla="*/ 304800 h 472440"/>
              <a:gd name="connsiteX2" fmla="*/ 2263140 w 2674620"/>
              <a:gd name="connsiteY2" fmla="*/ 289560 h 472440"/>
              <a:gd name="connsiteX3" fmla="*/ 2674620 w 2674620"/>
              <a:gd name="connsiteY3" fmla="*/ 47244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4620" h="472440">
                <a:moveTo>
                  <a:pt x="0" y="0"/>
                </a:moveTo>
                <a:cubicBezTo>
                  <a:pt x="55245" y="128270"/>
                  <a:pt x="110490" y="256540"/>
                  <a:pt x="487680" y="304800"/>
                </a:cubicBezTo>
                <a:cubicBezTo>
                  <a:pt x="864870" y="353060"/>
                  <a:pt x="1898650" y="261620"/>
                  <a:pt x="2263140" y="289560"/>
                </a:cubicBezTo>
                <a:cubicBezTo>
                  <a:pt x="2627630" y="317500"/>
                  <a:pt x="2674620" y="472440"/>
                  <a:pt x="2674620" y="472440"/>
                </a:cubicBezTo>
              </a:path>
            </a:pathLst>
          </a:custGeom>
          <a:noFill/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3718906" y="512301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3" name="타원 162"/>
          <p:cNvSpPr/>
          <p:nvPr/>
        </p:nvSpPr>
        <p:spPr>
          <a:xfrm>
            <a:off x="3331374" y="5123018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/>
          <p:cNvSpPr/>
          <p:nvPr/>
        </p:nvSpPr>
        <p:spPr>
          <a:xfrm>
            <a:off x="2928602" y="5130211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2525830" y="5130211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2161017" y="5123018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/>
          <p:cNvSpPr/>
          <p:nvPr/>
        </p:nvSpPr>
        <p:spPr>
          <a:xfrm>
            <a:off x="1758245" y="5130211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/>
          <p:cNvSpPr/>
          <p:nvPr/>
        </p:nvSpPr>
        <p:spPr>
          <a:xfrm>
            <a:off x="1355473" y="5130211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/>
          <p:cNvSpPr/>
          <p:nvPr/>
        </p:nvSpPr>
        <p:spPr>
          <a:xfrm>
            <a:off x="971681" y="5130211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/>
          <p:cNvSpPr/>
          <p:nvPr/>
        </p:nvSpPr>
        <p:spPr>
          <a:xfrm>
            <a:off x="961910" y="547942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71" name="타원 170"/>
          <p:cNvSpPr/>
          <p:nvPr/>
        </p:nvSpPr>
        <p:spPr>
          <a:xfrm>
            <a:off x="1357062" y="547942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72" name="타원 171"/>
          <p:cNvSpPr/>
          <p:nvPr/>
        </p:nvSpPr>
        <p:spPr>
          <a:xfrm>
            <a:off x="1755843" y="547942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3" name="타원 172"/>
          <p:cNvSpPr/>
          <p:nvPr/>
        </p:nvSpPr>
        <p:spPr>
          <a:xfrm>
            <a:off x="2154624" y="547942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74" name="타원 173"/>
          <p:cNvSpPr/>
          <p:nvPr/>
        </p:nvSpPr>
        <p:spPr>
          <a:xfrm>
            <a:off x="2522925" y="547942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75" name="타원 174"/>
          <p:cNvSpPr/>
          <p:nvPr/>
        </p:nvSpPr>
        <p:spPr>
          <a:xfrm>
            <a:off x="2932955" y="547942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76" name="타원 175"/>
          <p:cNvSpPr/>
          <p:nvPr/>
        </p:nvSpPr>
        <p:spPr>
          <a:xfrm>
            <a:off x="3335365" y="547942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77" name="타원 176"/>
          <p:cNvSpPr/>
          <p:nvPr/>
        </p:nvSpPr>
        <p:spPr>
          <a:xfrm>
            <a:off x="3718906" y="547942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78" name="타원 177"/>
          <p:cNvSpPr/>
          <p:nvPr/>
        </p:nvSpPr>
        <p:spPr>
          <a:xfrm>
            <a:off x="4679445" y="621075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/>
          <p:cNvSpPr/>
          <p:nvPr/>
        </p:nvSpPr>
        <p:spPr>
          <a:xfrm>
            <a:off x="5082217" y="621074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0" name="타원 179"/>
          <p:cNvSpPr/>
          <p:nvPr/>
        </p:nvSpPr>
        <p:spPr>
          <a:xfrm>
            <a:off x="5484989" y="621073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1" name="타원 180"/>
          <p:cNvSpPr/>
          <p:nvPr/>
        </p:nvSpPr>
        <p:spPr>
          <a:xfrm>
            <a:off x="5891390" y="62107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82" name="타원 181"/>
          <p:cNvSpPr/>
          <p:nvPr/>
        </p:nvSpPr>
        <p:spPr>
          <a:xfrm>
            <a:off x="6297791" y="62107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83" name="타원 182"/>
          <p:cNvSpPr/>
          <p:nvPr/>
        </p:nvSpPr>
        <p:spPr>
          <a:xfrm>
            <a:off x="6704192" y="62107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84" name="타원 183"/>
          <p:cNvSpPr/>
          <p:nvPr/>
        </p:nvSpPr>
        <p:spPr>
          <a:xfrm>
            <a:off x="7114222" y="62107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85" name="타원 184"/>
          <p:cNvSpPr/>
          <p:nvPr/>
        </p:nvSpPr>
        <p:spPr>
          <a:xfrm>
            <a:off x="7524252" y="62107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86" name="타원 185"/>
          <p:cNvSpPr/>
          <p:nvPr/>
        </p:nvSpPr>
        <p:spPr>
          <a:xfrm>
            <a:off x="4679445" y="976675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/>
          <p:cNvSpPr/>
          <p:nvPr/>
        </p:nvSpPr>
        <p:spPr>
          <a:xfrm>
            <a:off x="5082217" y="976674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/>
          <p:cNvSpPr/>
          <p:nvPr/>
        </p:nvSpPr>
        <p:spPr>
          <a:xfrm>
            <a:off x="5484989" y="976673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5891390" y="97667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/>
          <p:cNvSpPr/>
          <p:nvPr/>
        </p:nvSpPr>
        <p:spPr>
          <a:xfrm>
            <a:off x="6297791" y="97667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/>
          <p:cNvSpPr/>
          <p:nvPr/>
        </p:nvSpPr>
        <p:spPr>
          <a:xfrm>
            <a:off x="6704192" y="97667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/>
          <p:cNvSpPr/>
          <p:nvPr/>
        </p:nvSpPr>
        <p:spPr>
          <a:xfrm>
            <a:off x="7114222" y="97667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/>
          <p:cNvSpPr/>
          <p:nvPr/>
        </p:nvSpPr>
        <p:spPr>
          <a:xfrm>
            <a:off x="7524252" y="97667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/>
          <p:cNvSpPr/>
          <p:nvPr/>
        </p:nvSpPr>
        <p:spPr>
          <a:xfrm>
            <a:off x="4679445" y="1332275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/>
          <p:cNvSpPr/>
          <p:nvPr/>
        </p:nvSpPr>
        <p:spPr>
          <a:xfrm>
            <a:off x="5082217" y="1332274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타원 195"/>
          <p:cNvSpPr/>
          <p:nvPr/>
        </p:nvSpPr>
        <p:spPr>
          <a:xfrm>
            <a:off x="5484989" y="1332273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/>
          <p:cNvSpPr/>
          <p:nvPr/>
        </p:nvSpPr>
        <p:spPr>
          <a:xfrm>
            <a:off x="5891390" y="133227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/>
          <p:cNvSpPr/>
          <p:nvPr/>
        </p:nvSpPr>
        <p:spPr>
          <a:xfrm>
            <a:off x="6297791" y="133227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/>
          <p:cNvSpPr/>
          <p:nvPr/>
        </p:nvSpPr>
        <p:spPr>
          <a:xfrm>
            <a:off x="6704192" y="133227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/>
          <p:cNvSpPr/>
          <p:nvPr/>
        </p:nvSpPr>
        <p:spPr>
          <a:xfrm>
            <a:off x="7114222" y="133227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/>
          <p:cNvSpPr/>
          <p:nvPr/>
        </p:nvSpPr>
        <p:spPr>
          <a:xfrm>
            <a:off x="7524252" y="133227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/>
          <p:cNvSpPr/>
          <p:nvPr/>
        </p:nvSpPr>
        <p:spPr>
          <a:xfrm>
            <a:off x="7930653" y="25912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3" name="타원 202"/>
          <p:cNvSpPr/>
          <p:nvPr/>
        </p:nvSpPr>
        <p:spPr>
          <a:xfrm>
            <a:off x="7930653" y="61472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04" name="타원 203"/>
          <p:cNvSpPr/>
          <p:nvPr/>
        </p:nvSpPr>
        <p:spPr>
          <a:xfrm>
            <a:off x="7930653" y="97032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6" name="직선 연결선 205"/>
          <p:cNvCxnSpPr/>
          <p:nvPr/>
        </p:nvCxnSpPr>
        <p:spPr>
          <a:xfrm>
            <a:off x="822960" y="1859280"/>
            <a:ext cx="0" cy="39776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 flipV="1">
            <a:off x="822960" y="4025028"/>
            <a:ext cx="316446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이등변 삼각형 209"/>
          <p:cNvSpPr/>
          <p:nvPr/>
        </p:nvSpPr>
        <p:spPr>
          <a:xfrm flipV="1">
            <a:off x="5061846" y="2293884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1" name="직선 화살표 연결선 210"/>
          <p:cNvCxnSpPr/>
          <p:nvPr/>
        </p:nvCxnSpPr>
        <p:spPr>
          <a:xfrm>
            <a:off x="4773606" y="1860139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/>
          <p:cNvCxnSpPr/>
          <p:nvPr/>
        </p:nvCxnSpPr>
        <p:spPr>
          <a:xfrm>
            <a:off x="5176378" y="1860139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/>
          <p:cNvCxnSpPr/>
          <p:nvPr/>
        </p:nvCxnSpPr>
        <p:spPr>
          <a:xfrm>
            <a:off x="4773606" y="2302824"/>
            <a:ext cx="396240" cy="568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자유형 213"/>
          <p:cNvSpPr/>
          <p:nvPr/>
        </p:nvSpPr>
        <p:spPr>
          <a:xfrm>
            <a:off x="4750608" y="2519269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타원 214"/>
          <p:cNvSpPr/>
          <p:nvPr/>
        </p:nvSpPr>
        <p:spPr>
          <a:xfrm>
            <a:off x="5033431" y="290933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6" name="타원 215"/>
          <p:cNvSpPr/>
          <p:nvPr/>
        </p:nvSpPr>
        <p:spPr>
          <a:xfrm>
            <a:off x="4630659" y="2909338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/>
          <p:cNvSpPr/>
          <p:nvPr/>
        </p:nvSpPr>
        <p:spPr>
          <a:xfrm>
            <a:off x="4630659" y="3290293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8" name="타원 217"/>
          <p:cNvSpPr/>
          <p:nvPr/>
        </p:nvSpPr>
        <p:spPr>
          <a:xfrm>
            <a:off x="5033430" y="329029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19" name="타원 218"/>
          <p:cNvSpPr/>
          <p:nvPr/>
        </p:nvSpPr>
        <p:spPr>
          <a:xfrm>
            <a:off x="4627029" y="367736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0" name="타원 219"/>
          <p:cNvSpPr/>
          <p:nvPr/>
        </p:nvSpPr>
        <p:spPr>
          <a:xfrm>
            <a:off x="5033430" y="367736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21" name="타원 220"/>
          <p:cNvSpPr/>
          <p:nvPr/>
        </p:nvSpPr>
        <p:spPr>
          <a:xfrm>
            <a:off x="4623401" y="405831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22" name="타원 221"/>
          <p:cNvSpPr/>
          <p:nvPr/>
        </p:nvSpPr>
        <p:spPr>
          <a:xfrm>
            <a:off x="5033431" y="405831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23" name="타원 222"/>
          <p:cNvSpPr/>
          <p:nvPr/>
        </p:nvSpPr>
        <p:spPr>
          <a:xfrm>
            <a:off x="4628999" y="443926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24" name="타원 223"/>
          <p:cNvSpPr/>
          <p:nvPr/>
        </p:nvSpPr>
        <p:spPr>
          <a:xfrm>
            <a:off x="5035400" y="443926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cxnSp>
        <p:nvCxnSpPr>
          <p:cNvPr id="225" name="직선 화살표 연결선 224"/>
          <p:cNvCxnSpPr/>
          <p:nvPr/>
        </p:nvCxnSpPr>
        <p:spPr>
          <a:xfrm>
            <a:off x="5104924" y="411525"/>
            <a:ext cx="39323" cy="189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/>
              <p:cNvSpPr txBox="1"/>
              <p:nvPr/>
            </p:nvSpPr>
            <p:spPr>
              <a:xfrm>
                <a:off x="4797788" y="123049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788" y="123049"/>
                <a:ext cx="61292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950" r="-8911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이등변 삼각형 226"/>
          <p:cNvSpPr/>
          <p:nvPr/>
        </p:nvSpPr>
        <p:spPr>
          <a:xfrm flipV="1">
            <a:off x="5954601" y="2261192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8" name="직선 화살표 연결선 227"/>
          <p:cNvCxnSpPr/>
          <p:nvPr/>
        </p:nvCxnSpPr>
        <p:spPr>
          <a:xfrm>
            <a:off x="5615561" y="1827447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/>
          <p:cNvCxnSpPr/>
          <p:nvPr/>
        </p:nvCxnSpPr>
        <p:spPr>
          <a:xfrm>
            <a:off x="6069133" y="1827447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자유형 229"/>
          <p:cNvSpPr/>
          <p:nvPr/>
        </p:nvSpPr>
        <p:spPr>
          <a:xfrm>
            <a:off x="5643363" y="2486577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이등변 삼각형 230"/>
          <p:cNvSpPr/>
          <p:nvPr/>
        </p:nvSpPr>
        <p:spPr>
          <a:xfrm flipV="1">
            <a:off x="6349714" y="2269257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2" name="직선 화살표 연결선 231"/>
          <p:cNvCxnSpPr/>
          <p:nvPr/>
        </p:nvCxnSpPr>
        <p:spPr>
          <a:xfrm>
            <a:off x="6464246" y="1835512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자유형 232"/>
          <p:cNvSpPr/>
          <p:nvPr/>
        </p:nvSpPr>
        <p:spPr>
          <a:xfrm>
            <a:off x="6038476" y="2494642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이등변 삼각형 233"/>
          <p:cNvSpPr/>
          <p:nvPr/>
        </p:nvSpPr>
        <p:spPr>
          <a:xfrm flipV="1">
            <a:off x="6742051" y="2255287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5" name="직선 화살표 연결선 234"/>
          <p:cNvCxnSpPr/>
          <p:nvPr/>
        </p:nvCxnSpPr>
        <p:spPr>
          <a:xfrm>
            <a:off x="6856583" y="1821542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자유형 235"/>
          <p:cNvSpPr/>
          <p:nvPr/>
        </p:nvSpPr>
        <p:spPr>
          <a:xfrm>
            <a:off x="6430813" y="2480672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7" name="직선 화살표 연결선 236"/>
          <p:cNvCxnSpPr/>
          <p:nvPr/>
        </p:nvCxnSpPr>
        <p:spPr>
          <a:xfrm>
            <a:off x="5615561" y="2313707"/>
            <a:ext cx="1241022" cy="509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타원 237"/>
          <p:cNvSpPr/>
          <p:nvPr/>
        </p:nvSpPr>
        <p:spPr>
          <a:xfrm>
            <a:off x="6714386" y="285499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9" name="타원 238"/>
          <p:cNvSpPr/>
          <p:nvPr/>
        </p:nvSpPr>
        <p:spPr>
          <a:xfrm>
            <a:off x="6311614" y="2854991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타원 239"/>
          <p:cNvSpPr/>
          <p:nvPr/>
        </p:nvSpPr>
        <p:spPr>
          <a:xfrm>
            <a:off x="5908842" y="2862184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타원 240"/>
          <p:cNvSpPr/>
          <p:nvPr/>
        </p:nvSpPr>
        <p:spPr>
          <a:xfrm>
            <a:off x="5506070" y="2862184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타원 241"/>
          <p:cNvSpPr/>
          <p:nvPr/>
        </p:nvSpPr>
        <p:spPr>
          <a:xfrm>
            <a:off x="5498812" y="322124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3" name="타원 242"/>
          <p:cNvSpPr/>
          <p:nvPr/>
        </p:nvSpPr>
        <p:spPr>
          <a:xfrm>
            <a:off x="5901584" y="322124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44" name="타원 243"/>
          <p:cNvSpPr/>
          <p:nvPr/>
        </p:nvSpPr>
        <p:spPr>
          <a:xfrm>
            <a:off x="6307985" y="322124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45" name="타원 244"/>
          <p:cNvSpPr/>
          <p:nvPr/>
        </p:nvSpPr>
        <p:spPr>
          <a:xfrm>
            <a:off x="6714386" y="322124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46" name="타원 245"/>
          <p:cNvSpPr/>
          <p:nvPr/>
        </p:nvSpPr>
        <p:spPr>
          <a:xfrm>
            <a:off x="5487925" y="358031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47" name="타원 246"/>
          <p:cNvSpPr/>
          <p:nvPr/>
        </p:nvSpPr>
        <p:spPr>
          <a:xfrm>
            <a:off x="5897955" y="358031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48" name="타원 247"/>
          <p:cNvSpPr/>
          <p:nvPr/>
        </p:nvSpPr>
        <p:spPr>
          <a:xfrm>
            <a:off x="6307985" y="358031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49" name="타원 248"/>
          <p:cNvSpPr/>
          <p:nvPr/>
        </p:nvSpPr>
        <p:spPr>
          <a:xfrm>
            <a:off x="6714386" y="358031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50" name="이등변 삼각형 249"/>
          <p:cNvSpPr/>
          <p:nvPr/>
        </p:nvSpPr>
        <p:spPr>
          <a:xfrm flipV="1">
            <a:off x="5952444" y="4389565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1" name="직선 화살표 연결선 250"/>
          <p:cNvCxnSpPr/>
          <p:nvPr/>
        </p:nvCxnSpPr>
        <p:spPr>
          <a:xfrm>
            <a:off x="6066976" y="3955820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자유형 251"/>
          <p:cNvSpPr/>
          <p:nvPr/>
        </p:nvSpPr>
        <p:spPr>
          <a:xfrm>
            <a:off x="5641206" y="4614950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이등변 삼각형 252"/>
          <p:cNvSpPr/>
          <p:nvPr/>
        </p:nvSpPr>
        <p:spPr>
          <a:xfrm flipV="1">
            <a:off x="6347557" y="4397630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4" name="직선 화살표 연결선 253"/>
          <p:cNvCxnSpPr/>
          <p:nvPr/>
        </p:nvCxnSpPr>
        <p:spPr>
          <a:xfrm>
            <a:off x="6462089" y="3963885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자유형 254"/>
          <p:cNvSpPr/>
          <p:nvPr/>
        </p:nvSpPr>
        <p:spPr>
          <a:xfrm>
            <a:off x="6036319" y="4623015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이등변 삼각형 255"/>
          <p:cNvSpPr/>
          <p:nvPr/>
        </p:nvSpPr>
        <p:spPr>
          <a:xfrm flipV="1">
            <a:off x="6739894" y="4383660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7" name="직선 화살표 연결선 256"/>
          <p:cNvCxnSpPr/>
          <p:nvPr/>
        </p:nvCxnSpPr>
        <p:spPr>
          <a:xfrm>
            <a:off x="6854426" y="3949915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자유형 257"/>
          <p:cNvSpPr/>
          <p:nvPr/>
        </p:nvSpPr>
        <p:spPr>
          <a:xfrm>
            <a:off x="6428656" y="4609045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이등변 삼각형 258"/>
          <p:cNvSpPr/>
          <p:nvPr/>
        </p:nvSpPr>
        <p:spPr>
          <a:xfrm flipV="1">
            <a:off x="7118139" y="4387355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0" name="직선 화살표 연결선 259"/>
          <p:cNvCxnSpPr/>
          <p:nvPr/>
        </p:nvCxnSpPr>
        <p:spPr>
          <a:xfrm>
            <a:off x="7232671" y="3953610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자유형 260"/>
          <p:cNvSpPr/>
          <p:nvPr/>
        </p:nvSpPr>
        <p:spPr>
          <a:xfrm>
            <a:off x="6806901" y="4612740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이등변 삼각형 261"/>
          <p:cNvSpPr/>
          <p:nvPr/>
        </p:nvSpPr>
        <p:spPr>
          <a:xfrm flipV="1">
            <a:off x="7513252" y="4395420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3" name="직선 화살표 연결선 262"/>
          <p:cNvCxnSpPr/>
          <p:nvPr/>
        </p:nvCxnSpPr>
        <p:spPr>
          <a:xfrm>
            <a:off x="7627784" y="3961675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자유형 263"/>
          <p:cNvSpPr/>
          <p:nvPr/>
        </p:nvSpPr>
        <p:spPr>
          <a:xfrm>
            <a:off x="7202014" y="4620805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이등변 삼각형 264"/>
          <p:cNvSpPr/>
          <p:nvPr/>
        </p:nvSpPr>
        <p:spPr>
          <a:xfrm flipV="1">
            <a:off x="7905589" y="4381450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6" name="직선 화살표 연결선 265"/>
          <p:cNvCxnSpPr/>
          <p:nvPr/>
        </p:nvCxnSpPr>
        <p:spPr>
          <a:xfrm>
            <a:off x="8020121" y="3947705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자유형 266"/>
          <p:cNvSpPr/>
          <p:nvPr/>
        </p:nvSpPr>
        <p:spPr>
          <a:xfrm>
            <a:off x="7594351" y="4606835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이등변 삼각형 267"/>
          <p:cNvSpPr/>
          <p:nvPr/>
        </p:nvSpPr>
        <p:spPr>
          <a:xfrm flipV="1">
            <a:off x="8286083" y="4381450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9" name="직선 화살표 연결선 268"/>
          <p:cNvCxnSpPr/>
          <p:nvPr/>
        </p:nvCxnSpPr>
        <p:spPr>
          <a:xfrm>
            <a:off x="8400615" y="3947705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자유형 269"/>
          <p:cNvSpPr/>
          <p:nvPr/>
        </p:nvSpPr>
        <p:spPr>
          <a:xfrm>
            <a:off x="7974845" y="4606835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1" name="직선 화살표 연결선 270"/>
          <p:cNvCxnSpPr/>
          <p:nvPr/>
        </p:nvCxnSpPr>
        <p:spPr>
          <a:xfrm>
            <a:off x="5641206" y="3947705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자유형 271"/>
          <p:cNvSpPr/>
          <p:nvPr/>
        </p:nvSpPr>
        <p:spPr>
          <a:xfrm>
            <a:off x="5644464" y="4445361"/>
            <a:ext cx="2674620" cy="506583"/>
          </a:xfrm>
          <a:custGeom>
            <a:avLst/>
            <a:gdLst>
              <a:gd name="connsiteX0" fmla="*/ 0 w 2674620"/>
              <a:gd name="connsiteY0" fmla="*/ 0 h 472440"/>
              <a:gd name="connsiteX1" fmla="*/ 487680 w 2674620"/>
              <a:gd name="connsiteY1" fmla="*/ 304800 h 472440"/>
              <a:gd name="connsiteX2" fmla="*/ 2263140 w 2674620"/>
              <a:gd name="connsiteY2" fmla="*/ 289560 h 472440"/>
              <a:gd name="connsiteX3" fmla="*/ 2674620 w 2674620"/>
              <a:gd name="connsiteY3" fmla="*/ 47244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4620" h="472440">
                <a:moveTo>
                  <a:pt x="0" y="0"/>
                </a:moveTo>
                <a:cubicBezTo>
                  <a:pt x="55245" y="128270"/>
                  <a:pt x="110490" y="256540"/>
                  <a:pt x="487680" y="304800"/>
                </a:cubicBezTo>
                <a:cubicBezTo>
                  <a:pt x="864870" y="353060"/>
                  <a:pt x="1898650" y="261620"/>
                  <a:pt x="2263140" y="289560"/>
                </a:cubicBezTo>
                <a:cubicBezTo>
                  <a:pt x="2627630" y="317500"/>
                  <a:pt x="2674620" y="472440"/>
                  <a:pt x="2674620" y="472440"/>
                </a:cubicBezTo>
              </a:path>
            </a:pathLst>
          </a:custGeom>
          <a:noFill/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타원 272"/>
          <p:cNvSpPr/>
          <p:nvPr/>
        </p:nvSpPr>
        <p:spPr>
          <a:xfrm>
            <a:off x="8268646" y="498876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4" name="타원 273"/>
          <p:cNvSpPr/>
          <p:nvPr/>
        </p:nvSpPr>
        <p:spPr>
          <a:xfrm>
            <a:off x="7881114" y="4988760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타원 274"/>
          <p:cNvSpPr/>
          <p:nvPr/>
        </p:nvSpPr>
        <p:spPr>
          <a:xfrm>
            <a:off x="7478342" y="4995953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/>
          <p:cNvSpPr/>
          <p:nvPr/>
        </p:nvSpPr>
        <p:spPr>
          <a:xfrm>
            <a:off x="7075570" y="4995953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타원 276"/>
          <p:cNvSpPr/>
          <p:nvPr/>
        </p:nvSpPr>
        <p:spPr>
          <a:xfrm>
            <a:off x="6710757" y="4988760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타원 277"/>
          <p:cNvSpPr/>
          <p:nvPr/>
        </p:nvSpPr>
        <p:spPr>
          <a:xfrm>
            <a:off x="6307985" y="4995953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타원 278"/>
          <p:cNvSpPr/>
          <p:nvPr/>
        </p:nvSpPr>
        <p:spPr>
          <a:xfrm>
            <a:off x="5905213" y="4995953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타원 279"/>
          <p:cNvSpPr/>
          <p:nvPr/>
        </p:nvSpPr>
        <p:spPr>
          <a:xfrm>
            <a:off x="5521421" y="4995953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타원 280"/>
          <p:cNvSpPr/>
          <p:nvPr/>
        </p:nvSpPr>
        <p:spPr>
          <a:xfrm>
            <a:off x="5511650" y="534516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82" name="타원 281"/>
          <p:cNvSpPr/>
          <p:nvPr/>
        </p:nvSpPr>
        <p:spPr>
          <a:xfrm>
            <a:off x="5906802" y="534516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83" name="타원 282"/>
          <p:cNvSpPr/>
          <p:nvPr/>
        </p:nvSpPr>
        <p:spPr>
          <a:xfrm>
            <a:off x="6305583" y="5345164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4" name="타원 283"/>
          <p:cNvSpPr/>
          <p:nvPr/>
        </p:nvSpPr>
        <p:spPr>
          <a:xfrm>
            <a:off x="6704364" y="5345164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85" name="타원 284"/>
          <p:cNvSpPr/>
          <p:nvPr/>
        </p:nvSpPr>
        <p:spPr>
          <a:xfrm>
            <a:off x="7072665" y="534516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86" name="타원 285"/>
          <p:cNvSpPr/>
          <p:nvPr/>
        </p:nvSpPr>
        <p:spPr>
          <a:xfrm>
            <a:off x="7482695" y="534516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87" name="타원 286"/>
          <p:cNvSpPr/>
          <p:nvPr/>
        </p:nvSpPr>
        <p:spPr>
          <a:xfrm>
            <a:off x="7885105" y="534516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88" name="타원 287"/>
          <p:cNvSpPr/>
          <p:nvPr/>
        </p:nvSpPr>
        <p:spPr>
          <a:xfrm>
            <a:off x="8268646" y="534516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cxnSp>
        <p:nvCxnSpPr>
          <p:cNvPr id="289" name="직선 연결선 288"/>
          <p:cNvCxnSpPr/>
          <p:nvPr/>
        </p:nvCxnSpPr>
        <p:spPr>
          <a:xfrm>
            <a:off x="5372700" y="1725022"/>
            <a:ext cx="0" cy="39776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/>
          <p:cNvCxnSpPr/>
          <p:nvPr/>
        </p:nvCxnSpPr>
        <p:spPr>
          <a:xfrm flipV="1">
            <a:off x="5372700" y="3890770"/>
            <a:ext cx="316446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308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타원 290"/>
          <p:cNvSpPr/>
          <p:nvPr/>
        </p:nvSpPr>
        <p:spPr>
          <a:xfrm>
            <a:off x="185015" y="449993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타원 291"/>
          <p:cNvSpPr/>
          <p:nvPr/>
        </p:nvSpPr>
        <p:spPr>
          <a:xfrm>
            <a:off x="587787" y="449992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타원 292"/>
          <p:cNvSpPr/>
          <p:nvPr/>
        </p:nvSpPr>
        <p:spPr>
          <a:xfrm>
            <a:off x="990559" y="44999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94" name="타원 293"/>
          <p:cNvSpPr/>
          <p:nvPr/>
        </p:nvSpPr>
        <p:spPr>
          <a:xfrm>
            <a:off x="1396960" y="44999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95" name="타원 294"/>
          <p:cNvSpPr/>
          <p:nvPr/>
        </p:nvSpPr>
        <p:spPr>
          <a:xfrm>
            <a:off x="1803361" y="44999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96" name="타원 295"/>
          <p:cNvSpPr/>
          <p:nvPr/>
        </p:nvSpPr>
        <p:spPr>
          <a:xfrm>
            <a:off x="2209762" y="44998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97" name="타원 296"/>
          <p:cNvSpPr/>
          <p:nvPr/>
        </p:nvSpPr>
        <p:spPr>
          <a:xfrm>
            <a:off x="2619792" y="44998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98" name="타원 297"/>
          <p:cNvSpPr/>
          <p:nvPr/>
        </p:nvSpPr>
        <p:spPr>
          <a:xfrm>
            <a:off x="3029822" y="44998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99" name="타원 298"/>
          <p:cNvSpPr/>
          <p:nvPr/>
        </p:nvSpPr>
        <p:spPr>
          <a:xfrm>
            <a:off x="185015" y="805593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타원 299"/>
          <p:cNvSpPr/>
          <p:nvPr/>
        </p:nvSpPr>
        <p:spPr>
          <a:xfrm>
            <a:off x="587787" y="805592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타원 300"/>
          <p:cNvSpPr/>
          <p:nvPr/>
        </p:nvSpPr>
        <p:spPr>
          <a:xfrm>
            <a:off x="990559" y="80559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/>
          <p:cNvSpPr/>
          <p:nvPr/>
        </p:nvSpPr>
        <p:spPr>
          <a:xfrm>
            <a:off x="1396960" y="80559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타원 302"/>
          <p:cNvSpPr/>
          <p:nvPr/>
        </p:nvSpPr>
        <p:spPr>
          <a:xfrm>
            <a:off x="1803361" y="80559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타원 303"/>
          <p:cNvSpPr/>
          <p:nvPr/>
        </p:nvSpPr>
        <p:spPr>
          <a:xfrm>
            <a:off x="2209762" y="80558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타원 304"/>
          <p:cNvSpPr/>
          <p:nvPr/>
        </p:nvSpPr>
        <p:spPr>
          <a:xfrm>
            <a:off x="2619792" y="80558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타원 305"/>
          <p:cNvSpPr/>
          <p:nvPr/>
        </p:nvSpPr>
        <p:spPr>
          <a:xfrm>
            <a:off x="3029822" y="80558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타원 306"/>
          <p:cNvSpPr/>
          <p:nvPr/>
        </p:nvSpPr>
        <p:spPr>
          <a:xfrm>
            <a:off x="185015" y="1161193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타원 307"/>
          <p:cNvSpPr/>
          <p:nvPr/>
        </p:nvSpPr>
        <p:spPr>
          <a:xfrm>
            <a:off x="587787" y="1161192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타원 308"/>
          <p:cNvSpPr/>
          <p:nvPr/>
        </p:nvSpPr>
        <p:spPr>
          <a:xfrm>
            <a:off x="990559" y="116119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타원 309"/>
          <p:cNvSpPr/>
          <p:nvPr/>
        </p:nvSpPr>
        <p:spPr>
          <a:xfrm>
            <a:off x="1396960" y="116119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타원 310"/>
          <p:cNvSpPr/>
          <p:nvPr/>
        </p:nvSpPr>
        <p:spPr>
          <a:xfrm>
            <a:off x="1803361" y="116119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타원 311"/>
          <p:cNvSpPr/>
          <p:nvPr/>
        </p:nvSpPr>
        <p:spPr>
          <a:xfrm>
            <a:off x="2209762" y="116118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타원 312"/>
          <p:cNvSpPr/>
          <p:nvPr/>
        </p:nvSpPr>
        <p:spPr>
          <a:xfrm>
            <a:off x="2619792" y="116118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타원 313"/>
          <p:cNvSpPr/>
          <p:nvPr/>
        </p:nvSpPr>
        <p:spPr>
          <a:xfrm>
            <a:off x="3029822" y="116118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타원 314"/>
          <p:cNvSpPr/>
          <p:nvPr/>
        </p:nvSpPr>
        <p:spPr>
          <a:xfrm>
            <a:off x="3436223" y="8804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16" name="타원 315"/>
          <p:cNvSpPr/>
          <p:nvPr/>
        </p:nvSpPr>
        <p:spPr>
          <a:xfrm>
            <a:off x="3436223" y="44364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17" name="타원 316"/>
          <p:cNvSpPr/>
          <p:nvPr/>
        </p:nvSpPr>
        <p:spPr>
          <a:xfrm>
            <a:off x="3436223" y="79924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타원 317"/>
          <p:cNvSpPr/>
          <p:nvPr/>
        </p:nvSpPr>
        <p:spPr>
          <a:xfrm>
            <a:off x="3846253" y="8804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19" name="타원 318"/>
          <p:cNvSpPr/>
          <p:nvPr/>
        </p:nvSpPr>
        <p:spPr>
          <a:xfrm>
            <a:off x="3846253" y="44364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20" name="타원 319"/>
          <p:cNvSpPr/>
          <p:nvPr/>
        </p:nvSpPr>
        <p:spPr>
          <a:xfrm>
            <a:off x="3846253" y="79924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1" name="직선 화살표 연결선 320"/>
          <p:cNvCxnSpPr/>
          <p:nvPr/>
        </p:nvCxnSpPr>
        <p:spPr>
          <a:xfrm>
            <a:off x="955424" y="253258"/>
            <a:ext cx="39323" cy="189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/>
              <p:cNvSpPr txBox="1"/>
              <p:nvPr/>
            </p:nvSpPr>
            <p:spPr>
              <a:xfrm>
                <a:off x="648288" y="-3521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2" name="TextBox 3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88" y="-35218"/>
                <a:ext cx="61292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950" r="-8911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3" name="직선 화살표 연결선 322"/>
          <p:cNvCxnSpPr/>
          <p:nvPr/>
        </p:nvCxnSpPr>
        <p:spPr>
          <a:xfrm>
            <a:off x="326170" y="1969770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화살표 연결선 323"/>
          <p:cNvCxnSpPr/>
          <p:nvPr/>
        </p:nvCxnSpPr>
        <p:spPr>
          <a:xfrm>
            <a:off x="728942" y="1969770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타원 324"/>
          <p:cNvSpPr/>
          <p:nvPr/>
        </p:nvSpPr>
        <p:spPr>
          <a:xfrm>
            <a:off x="177757" y="240907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26" name="타원 325"/>
          <p:cNvSpPr/>
          <p:nvPr/>
        </p:nvSpPr>
        <p:spPr>
          <a:xfrm>
            <a:off x="587787" y="240907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27" name="타원 326"/>
          <p:cNvSpPr/>
          <p:nvPr/>
        </p:nvSpPr>
        <p:spPr>
          <a:xfrm>
            <a:off x="177395" y="277102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28" name="타원 327"/>
          <p:cNvSpPr/>
          <p:nvPr/>
        </p:nvSpPr>
        <p:spPr>
          <a:xfrm>
            <a:off x="583796" y="277102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29" name="타원 328"/>
          <p:cNvSpPr/>
          <p:nvPr/>
        </p:nvSpPr>
        <p:spPr>
          <a:xfrm>
            <a:off x="177757" y="311932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30" name="타원 329"/>
          <p:cNvSpPr/>
          <p:nvPr/>
        </p:nvSpPr>
        <p:spPr>
          <a:xfrm>
            <a:off x="584158" y="3119328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31" name="타원 330"/>
          <p:cNvSpPr/>
          <p:nvPr/>
        </p:nvSpPr>
        <p:spPr>
          <a:xfrm>
            <a:off x="174128" y="347631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32" name="타원 331"/>
          <p:cNvSpPr/>
          <p:nvPr/>
        </p:nvSpPr>
        <p:spPr>
          <a:xfrm>
            <a:off x="584158" y="347631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33" name="타원 332"/>
          <p:cNvSpPr/>
          <p:nvPr/>
        </p:nvSpPr>
        <p:spPr>
          <a:xfrm>
            <a:off x="173766" y="385002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34" name="타원 333"/>
          <p:cNvSpPr/>
          <p:nvPr/>
        </p:nvSpPr>
        <p:spPr>
          <a:xfrm>
            <a:off x="583796" y="385002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cxnSp>
        <p:nvCxnSpPr>
          <p:cNvPr id="335" name="직선 연결선 334"/>
          <p:cNvCxnSpPr/>
          <p:nvPr/>
        </p:nvCxnSpPr>
        <p:spPr>
          <a:xfrm>
            <a:off x="946329" y="1859280"/>
            <a:ext cx="0" cy="39776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화살표 연결선 336"/>
          <p:cNvCxnSpPr/>
          <p:nvPr/>
        </p:nvCxnSpPr>
        <p:spPr>
          <a:xfrm>
            <a:off x="1189190" y="1961705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화살표 연결선 337"/>
          <p:cNvCxnSpPr/>
          <p:nvPr/>
        </p:nvCxnSpPr>
        <p:spPr>
          <a:xfrm>
            <a:off x="1642762" y="1961705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이등변 삼각형 339"/>
          <p:cNvSpPr/>
          <p:nvPr/>
        </p:nvSpPr>
        <p:spPr>
          <a:xfrm flipV="1">
            <a:off x="1923343" y="2403515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1" name="직선 화살표 연결선 340"/>
          <p:cNvCxnSpPr/>
          <p:nvPr/>
        </p:nvCxnSpPr>
        <p:spPr>
          <a:xfrm>
            <a:off x="2037875" y="1969770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자유형 341"/>
          <p:cNvSpPr/>
          <p:nvPr/>
        </p:nvSpPr>
        <p:spPr>
          <a:xfrm>
            <a:off x="1189191" y="2628900"/>
            <a:ext cx="839996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이등변 삼각형 342"/>
          <p:cNvSpPr/>
          <p:nvPr/>
        </p:nvSpPr>
        <p:spPr>
          <a:xfrm flipV="1">
            <a:off x="2315680" y="2389545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4" name="직선 화살표 연결선 343"/>
          <p:cNvCxnSpPr/>
          <p:nvPr/>
        </p:nvCxnSpPr>
        <p:spPr>
          <a:xfrm>
            <a:off x="2430212" y="1955800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자유형 344"/>
          <p:cNvSpPr/>
          <p:nvPr/>
        </p:nvSpPr>
        <p:spPr>
          <a:xfrm>
            <a:off x="1642762" y="2614930"/>
            <a:ext cx="77876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 1"/>
          <p:cNvSpPr/>
          <p:nvPr/>
        </p:nvSpPr>
        <p:spPr>
          <a:xfrm>
            <a:off x="1189956" y="2438400"/>
            <a:ext cx="847919" cy="525780"/>
          </a:xfrm>
          <a:custGeom>
            <a:avLst/>
            <a:gdLst>
              <a:gd name="connsiteX0" fmla="*/ 213 w 1219413"/>
              <a:gd name="connsiteY0" fmla="*/ 0 h 525780"/>
              <a:gd name="connsiteX1" fmla="*/ 175473 w 1219413"/>
              <a:gd name="connsiteY1" fmla="*/ 236220 h 525780"/>
              <a:gd name="connsiteX2" fmla="*/ 1067013 w 1219413"/>
              <a:gd name="connsiteY2" fmla="*/ 365760 h 525780"/>
              <a:gd name="connsiteX3" fmla="*/ 1219413 w 1219413"/>
              <a:gd name="connsiteY3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3" h="525780">
                <a:moveTo>
                  <a:pt x="213" y="0"/>
                </a:moveTo>
                <a:cubicBezTo>
                  <a:pt x="-1057" y="87630"/>
                  <a:pt x="-2327" y="175260"/>
                  <a:pt x="175473" y="236220"/>
                </a:cubicBezTo>
                <a:cubicBezTo>
                  <a:pt x="353273" y="297180"/>
                  <a:pt x="893023" y="317500"/>
                  <a:pt x="1067013" y="365760"/>
                </a:cubicBezTo>
                <a:cubicBezTo>
                  <a:pt x="1241003" y="414020"/>
                  <a:pt x="1194013" y="480060"/>
                  <a:pt x="1219413" y="52578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자유형 346"/>
          <p:cNvSpPr/>
          <p:nvPr/>
        </p:nvSpPr>
        <p:spPr>
          <a:xfrm>
            <a:off x="1633297" y="2438400"/>
            <a:ext cx="847919" cy="525780"/>
          </a:xfrm>
          <a:custGeom>
            <a:avLst/>
            <a:gdLst>
              <a:gd name="connsiteX0" fmla="*/ 213 w 1219413"/>
              <a:gd name="connsiteY0" fmla="*/ 0 h 525780"/>
              <a:gd name="connsiteX1" fmla="*/ 175473 w 1219413"/>
              <a:gd name="connsiteY1" fmla="*/ 236220 h 525780"/>
              <a:gd name="connsiteX2" fmla="*/ 1067013 w 1219413"/>
              <a:gd name="connsiteY2" fmla="*/ 365760 h 525780"/>
              <a:gd name="connsiteX3" fmla="*/ 1219413 w 1219413"/>
              <a:gd name="connsiteY3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3" h="525780">
                <a:moveTo>
                  <a:pt x="213" y="0"/>
                </a:moveTo>
                <a:cubicBezTo>
                  <a:pt x="-1057" y="87630"/>
                  <a:pt x="-2327" y="175260"/>
                  <a:pt x="175473" y="236220"/>
                </a:cubicBezTo>
                <a:cubicBezTo>
                  <a:pt x="353273" y="297180"/>
                  <a:pt x="893023" y="317500"/>
                  <a:pt x="1067013" y="365760"/>
                </a:cubicBezTo>
                <a:cubicBezTo>
                  <a:pt x="1241003" y="414020"/>
                  <a:pt x="1194013" y="480060"/>
                  <a:pt x="1219413" y="52578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타원 347"/>
          <p:cNvSpPr/>
          <p:nvPr/>
        </p:nvSpPr>
        <p:spPr>
          <a:xfrm>
            <a:off x="1895195" y="296339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49" name="타원 348"/>
          <p:cNvSpPr/>
          <p:nvPr/>
        </p:nvSpPr>
        <p:spPr>
          <a:xfrm>
            <a:off x="2305225" y="296339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50" name="타원 349"/>
          <p:cNvSpPr/>
          <p:nvPr/>
        </p:nvSpPr>
        <p:spPr>
          <a:xfrm>
            <a:off x="1106881" y="2973566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타원 350"/>
          <p:cNvSpPr/>
          <p:nvPr/>
        </p:nvSpPr>
        <p:spPr>
          <a:xfrm>
            <a:off x="1509653" y="2973565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타원 351"/>
          <p:cNvSpPr/>
          <p:nvPr/>
        </p:nvSpPr>
        <p:spPr>
          <a:xfrm>
            <a:off x="1086022" y="331567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53" name="타원 352"/>
          <p:cNvSpPr/>
          <p:nvPr/>
        </p:nvSpPr>
        <p:spPr>
          <a:xfrm>
            <a:off x="1492423" y="331567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54" name="타원 353"/>
          <p:cNvSpPr/>
          <p:nvPr/>
        </p:nvSpPr>
        <p:spPr>
          <a:xfrm>
            <a:off x="1898824" y="331567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55" name="타원 354"/>
          <p:cNvSpPr/>
          <p:nvPr/>
        </p:nvSpPr>
        <p:spPr>
          <a:xfrm>
            <a:off x="2305225" y="331567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56" name="타원 355"/>
          <p:cNvSpPr/>
          <p:nvPr/>
        </p:nvSpPr>
        <p:spPr>
          <a:xfrm>
            <a:off x="1088897" y="366589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57" name="타원 356"/>
          <p:cNvSpPr/>
          <p:nvPr/>
        </p:nvSpPr>
        <p:spPr>
          <a:xfrm>
            <a:off x="1498927" y="366589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58" name="타원 357"/>
          <p:cNvSpPr/>
          <p:nvPr/>
        </p:nvSpPr>
        <p:spPr>
          <a:xfrm>
            <a:off x="1905328" y="365955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59" name="타원 358"/>
          <p:cNvSpPr/>
          <p:nvPr/>
        </p:nvSpPr>
        <p:spPr>
          <a:xfrm>
            <a:off x="2315358" y="365955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cxnSp>
        <p:nvCxnSpPr>
          <p:cNvPr id="360" name="직선 연결선 359"/>
          <p:cNvCxnSpPr/>
          <p:nvPr/>
        </p:nvCxnSpPr>
        <p:spPr>
          <a:xfrm flipV="1">
            <a:off x="946329" y="4025028"/>
            <a:ext cx="316446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화살표 연결선 360"/>
          <p:cNvCxnSpPr/>
          <p:nvPr/>
        </p:nvCxnSpPr>
        <p:spPr>
          <a:xfrm>
            <a:off x="1164106" y="4087602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직선 화살표 연결선 361"/>
          <p:cNvCxnSpPr/>
          <p:nvPr/>
        </p:nvCxnSpPr>
        <p:spPr>
          <a:xfrm>
            <a:off x="1617678" y="4087602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이등변 삼각형 362"/>
          <p:cNvSpPr/>
          <p:nvPr/>
        </p:nvSpPr>
        <p:spPr>
          <a:xfrm flipV="1">
            <a:off x="1898259" y="4529412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4" name="직선 화살표 연결선 363"/>
          <p:cNvCxnSpPr/>
          <p:nvPr/>
        </p:nvCxnSpPr>
        <p:spPr>
          <a:xfrm>
            <a:off x="2012791" y="4095667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자유형 364"/>
          <p:cNvSpPr/>
          <p:nvPr/>
        </p:nvSpPr>
        <p:spPr>
          <a:xfrm>
            <a:off x="1164107" y="4754797"/>
            <a:ext cx="839996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이등변 삼각형 365"/>
          <p:cNvSpPr/>
          <p:nvPr/>
        </p:nvSpPr>
        <p:spPr>
          <a:xfrm flipV="1">
            <a:off x="2290596" y="4515442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7" name="직선 화살표 연결선 366"/>
          <p:cNvCxnSpPr/>
          <p:nvPr/>
        </p:nvCxnSpPr>
        <p:spPr>
          <a:xfrm>
            <a:off x="2405128" y="4081697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자유형 367"/>
          <p:cNvSpPr/>
          <p:nvPr/>
        </p:nvSpPr>
        <p:spPr>
          <a:xfrm>
            <a:off x="1617678" y="4740827"/>
            <a:ext cx="77876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자유형 368"/>
          <p:cNvSpPr/>
          <p:nvPr/>
        </p:nvSpPr>
        <p:spPr>
          <a:xfrm>
            <a:off x="1164872" y="4564297"/>
            <a:ext cx="2466988" cy="525780"/>
          </a:xfrm>
          <a:custGeom>
            <a:avLst/>
            <a:gdLst>
              <a:gd name="connsiteX0" fmla="*/ 213 w 1219413"/>
              <a:gd name="connsiteY0" fmla="*/ 0 h 525780"/>
              <a:gd name="connsiteX1" fmla="*/ 175473 w 1219413"/>
              <a:gd name="connsiteY1" fmla="*/ 236220 h 525780"/>
              <a:gd name="connsiteX2" fmla="*/ 1067013 w 1219413"/>
              <a:gd name="connsiteY2" fmla="*/ 365760 h 525780"/>
              <a:gd name="connsiteX3" fmla="*/ 1219413 w 1219413"/>
              <a:gd name="connsiteY3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3" h="525780">
                <a:moveTo>
                  <a:pt x="213" y="0"/>
                </a:moveTo>
                <a:cubicBezTo>
                  <a:pt x="-1057" y="87630"/>
                  <a:pt x="-2327" y="175260"/>
                  <a:pt x="175473" y="236220"/>
                </a:cubicBezTo>
                <a:cubicBezTo>
                  <a:pt x="353273" y="297180"/>
                  <a:pt x="893023" y="317500"/>
                  <a:pt x="1067013" y="365760"/>
                </a:cubicBezTo>
                <a:cubicBezTo>
                  <a:pt x="1241003" y="414020"/>
                  <a:pt x="1194013" y="480060"/>
                  <a:pt x="1219413" y="52578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자유형 369"/>
          <p:cNvSpPr/>
          <p:nvPr/>
        </p:nvSpPr>
        <p:spPr>
          <a:xfrm>
            <a:off x="1608213" y="4564297"/>
            <a:ext cx="2424672" cy="525780"/>
          </a:xfrm>
          <a:custGeom>
            <a:avLst/>
            <a:gdLst>
              <a:gd name="connsiteX0" fmla="*/ 213 w 1219413"/>
              <a:gd name="connsiteY0" fmla="*/ 0 h 525780"/>
              <a:gd name="connsiteX1" fmla="*/ 175473 w 1219413"/>
              <a:gd name="connsiteY1" fmla="*/ 236220 h 525780"/>
              <a:gd name="connsiteX2" fmla="*/ 1067013 w 1219413"/>
              <a:gd name="connsiteY2" fmla="*/ 365760 h 525780"/>
              <a:gd name="connsiteX3" fmla="*/ 1219413 w 1219413"/>
              <a:gd name="connsiteY3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3" h="525780">
                <a:moveTo>
                  <a:pt x="213" y="0"/>
                </a:moveTo>
                <a:cubicBezTo>
                  <a:pt x="-1057" y="87630"/>
                  <a:pt x="-2327" y="175260"/>
                  <a:pt x="175473" y="236220"/>
                </a:cubicBezTo>
                <a:cubicBezTo>
                  <a:pt x="353273" y="297180"/>
                  <a:pt x="893023" y="317500"/>
                  <a:pt x="1067013" y="365760"/>
                </a:cubicBezTo>
                <a:cubicBezTo>
                  <a:pt x="1241003" y="414020"/>
                  <a:pt x="1194013" y="480060"/>
                  <a:pt x="1219413" y="52578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이등변 삼각형 370"/>
          <p:cNvSpPr/>
          <p:nvPr/>
        </p:nvSpPr>
        <p:spPr>
          <a:xfrm flipV="1">
            <a:off x="2722383" y="4529412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2" name="직선 화살표 연결선 371"/>
          <p:cNvCxnSpPr/>
          <p:nvPr/>
        </p:nvCxnSpPr>
        <p:spPr>
          <a:xfrm>
            <a:off x="2836915" y="4095667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자유형 372"/>
          <p:cNvSpPr/>
          <p:nvPr/>
        </p:nvSpPr>
        <p:spPr>
          <a:xfrm>
            <a:off x="1988231" y="4754797"/>
            <a:ext cx="839996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이등변 삼각형 373"/>
          <p:cNvSpPr/>
          <p:nvPr/>
        </p:nvSpPr>
        <p:spPr>
          <a:xfrm flipV="1">
            <a:off x="3114720" y="4515442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5" name="직선 화살표 연결선 374"/>
          <p:cNvCxnSpPr/>
          <p:nvPr/>
        </p:nvCxnSpPr>
        <p:spPr>
          <a:xfrm>
            <a:off x="3229252" y="4081697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자유형 375"/>
          <p:cNvSpPr/>
          <p:nvPr/>
        </p:nvSpPr>
        <p:spPr>
          <a:xfrm>
            <a:off x="2441802" y="4740827"/>
            <a:ext cx="77876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이등변 삼각형 376"/>
          <p:cNvSpPr/>
          <p:nvPr/>
        </p:nvSpPr>
        <p:spPr>
          <a:xfrm flipV="1">
            <a:off x="3526016" y="4529412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8" name="직선 화살표 연결선 377"/>
          <p:cNvCxnSpPr/>
          <p:nvPr/>
        </p:nvCxnSpPr>
        <p:spPr>
          <a:xfrm>
            <a:off x="3640548" y="4095667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자유형 378"/>
          <p:cNvSpPr/>
          <p:nvPr/>
        </p:nvSpPr>
        <p:spPr>
          <a:xfrm>
            <a:off x="2791864" y="4754797"/>
            <a:ext cx="839996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이등변 삼각형 379"/>
          <p:cNvSpPr/>
          <p:nvPr/>
        </p:nvSpPr>
        <p:spPr>
          <a:xfrm flipV="1">
            <a:off x="3918353" y="4515442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1" name="직선 화살표 연결선 380"/>
          <p:cNvCxnSpPr/>
          <p:nvPr/>
        </p:nvCxnSpPr>
        <p:spPr>
          <a:xfrm>
            <a:off x="4032885" y="4081697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자유형 381"/>
          <p:cNvSpPr/>
          <p:nvPr/>
        </p:nvSpPr>
        <p:spPr>
          <a:xfrm>
            <a:off x="3245435" y="4740827"/>
            <a:ext cx="77876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/>
          <p:cNvSpPr/>
          <p:nvPr/>
        </p:nvSpPr>
        <p:spPr>
          <a:xfrm>
            <a:off x="3479908" y="513235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84" name="타원 383"/>
          <p:cNvSpPr/>
          <p:nvPr/>
        </p:nvSpPr>
        <p:spPr>
          <a:xfrm>
            <a:off x="3889938" y="513234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5" name="타원 384"/>
          <p:cNvSpPr/>
          <p:nvPr/>
        </p:nvSpPr>
        <p:spPr>
          <a:xfrm>
            <a:off x="3090501" y="5150071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/>
          <p:cNvSpPr/>
          <p:nvPr/>
        </p:nvSpPr>
        <p:spPr>
          <a:xfrm>
            <a:off x="2672204" y="5130211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타원 386"/>
          <p:cNvSpPr/>
          <p:nvPr/>
        </p:nvSpPr>
        <p:spPr>
          <a:xfrm>
            <a:off x="2284386" y="5123018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/>
          <p:cNvSpPr/>
          <p:nvPr/>
        </p:nvSpPr>
        <p:spPr>
          <a:xfrm>
            <a:off x="1881614" y="5130211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타원 388"/>
          <p:cNvSpPr/>
          <p:nvPr/>
        </p:nvSpPr>
        <p:spPr>
          <a:xfrm>
            <a:off x="1478842" y="5130211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타원 389"/>
          <p:cNvSpPr/>
          <p:nvPr/>
        </p:nvSpPr>
        <p:spPr>
          <a:xfrm>
            <a:off x="1095050" y="5130211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타원 390"/>
          <p:cNvSpPr/>
          <p:nvPr/>
        </p:nvSpPr>
        <p:spPr>
          <a:xfrm>
            <a:off x="1034244" y="550143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2" name="타원 391"/>
          <p:cNvSpPr/>
          <p:nvPr/>
        </p:nvSpPr>
        <p:spPr>
          <a:xfrm>
            <a:off x="1440645" y="550143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93" name="타원 392"/>
          <p:cNvSpPr/>
          <p:nvPr/>
        </p:nvSpPr>
        <p:spPr>
          <a:xfrm>
            <a:off x="1847046" y="550143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94" name="타원 393"/>
          <p:cNvSpPr/>
          <p:nvPr/>
        </p:nvSpPr>
        <p:spPr>
          <a:xfrm>
            <a:off x="2253447" y="550143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95" name="타원 394"/>
          <p:cNvSpPr/>
          <p:nvPr/>
        </p:nvSpPr>
        <p:spPr>
          <a:xfrm>
            <a:off x="2663477" y="550143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96" name="타원 395"/>
          <p:cNvSpPr/>
          <p:nvPr/>
        </p:nvSpPr>
        <p:spPr>
          <a:xfrm>
            <a:off x="3073507" y="550143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97" name="타원 396"/>
          <p:cNvSpPr/>
          <p:nvPr/>
        </p:nvSpPr>
        <p:spPr>
          <a:xfrm>
            <a:off x="3479908" y="5495088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98" name="타원 397"/>
          <p:cNvSpPr/>
          <p:nvPr/>
        </p:nvSpPr>
        <p:spPr>
          <a:xfrm>
            <a:off x="3889938" y="549508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99" name="타원 398"/>
          <p:cNvSpPr/>
          <p:nvPr/>
        </p:nvSpPr>
        <p:spPr>
          <a:xfrm>
            <a:off x="4486976" y="536606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타원 399"/>
          <p:cNvSpPr/>
          <p:nvPr/>
        </p:nvSpPr>
        <p:spPr>
          <a:xfrm>
            <a:off x="4889748" y="536605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/>
          <p:cNvSpPr/>
          <p:nvPr/>
        </p:nvSpPr>
        <p:spPr>
          <a:xfrm>
            <a:off x="5292520" y="536604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2" name="타원 401"/>
          <p:cNvSpPr/>
          <p:nvPr/>
        </p:nvSpPr>
        <p:spPr>
          <a:xfrm>
            <a:off x="5698921" y="53660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3" name="타원 402"/>
          <p:cNvSpPr/>
          <p:nvPr/>
        </p:nvSpPr>
        <p:spPr>
          <a:xfrm>
            <a:off x="6105322" y="53660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04" name="타원 403"/>
          <p:cNvSpPr/>
          <p:nvPr/>
        </p:nvSpPr>
        <p:spPr>
          <a:xfrm>
            <a:off x="6511723" y="53660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05" name="타원 404"/>
          <p:cNvSpPr/>
          <p:nvPr/>
        </p:nvSpPr>
        <p:spPr>
          <a:xfrm>
            <a:off x="6921753" y="53660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06" name="타원 405"/>
          <p:cNvSpPr/>
          <p:nvPr/>
        </p:nvSpPr>
        <p:spPr>
          <a:xfrm>
            <a:off x="7331783" y="53660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407" name="타원 406"/>
          <p:cNvSpPr/>
          <p:nvPr/>
        </p:nvSpPr>
        <p:spPr>
          <a:xfrm>
            <a:off x="4486976" y="892206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타원 407"/>
          <p:cNvSpPr/>
          <p:nvPr/>
        </p:nvSpPr>
        <p:spPr>
          <a:xfrm>
            <a:off x="4889748" y="892205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타원 408"/>
          <p:cNvSpPr/>
          <p:nvPr/>
        </p:nvSpPr>
        <p:spPr>
          <a:xfrm>
            <a:off x="5292520" y="892204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타원 409"/>
          <p:cNvSpPr/>
          <p:nvPr/>
        </p:nvSpPr>
        <p:spPr>
          <a:xfrm>
            <a:off x="5698921" y="89220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/>
          <p:cNvSpPr/>
          <p:nvPr/>
        </p:nvSpPr>
        <p:spPr>
          <a:xfrm>
            <a:off x="6105322" y="89220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타원 411"/>
          <p:cNvSpPr/>
          <p:nvPr/>
        </p:nvSpPr>
        <p:spPr>
          <a:xfrm>
            <a:off x="6511723" y="89220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타원 412"/>
          <p:cNvSpPr/>
          <p:nvPr/>
        </p:nvSpPr>
        <p:spPr>
          <a:xfrm>
            <a:off x="6921753" y="89220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타원 413"/>
          <p:cNvSpPr/>
          <p:nvPr/>
        </p:nvSpPr>
        <p:spPr>
          <a:xfrm>
            <a:off x="7331783" y="89220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" name="타원 414"/>
          <p:cNvSpPr/>
          <p:nvPr/>
        </p:nvSpPr>
        <p:spPr>
          <a:xfrm>
            <a:off x="4486976" y="1247806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" name="타원 415"/>
          <p:cNvSpPr/>
          <p:nvPr/>
        </p:nvSpPr>
        <p:spPr>
          <a:xfrm>
            <a:off x="4889748" y="1247805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/>
          <p:cNvSpPr/>
          <p:nvPr/>
        </p:nvSpPr>
        <p:spPr>
          <a:xfrm>
            <a:off x="5292520" y="1247804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" name="타원 417"/>
          <p:cNvSpPr/>
          <p:nvPr/>
        </p:nvSpPr>
        <p:spPr>
          <a:xfrm>
            <a:off x="5698921" y="124780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타원 418"/>
          <p:cNvSpPr/>
          <p:nvPr/>
        </p:nvSpPr>
        <p:spPr>
          <a:xfrm>
            <a:off x="6105322" y="124780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타원 419"/>
          <p:cNvSpPr/>
          <p:nvPr/>
        </p:nvSpPr>
        <p:spPr>
          <a:xfrm>
            <a:off x="6511723" y="124780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타원 420"/>
          <p:cNvSpPr/>
          <p:nvPr/>
        </p:nvSpPr>
        <p:spPr>
          <a:xfrm>
            <a:off x="6921753" y="124780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" name="타원 421"/>
          <p:cNvSpPr/>
          <p:nvPr/>
        </p:nvSpPr>
        <p:spPr>
          <a:xfrm>
            <a:off x="7331783" y="124780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" name="타원 422"/>
          <p:cNvSpPr/>
          <p:nvPr/>
        </p:nvSpPr>
        <p:spPr>
          <a:xfrm>
            <a:off x="7738184" y="17465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24" name="타원 423"/>
          <p:cNvSpPr/>
          <p:nvPr/>
        </p:nvSpPr>
        <p:spPr>
          <a:xfrm>
            <a:off x="7738184" y="53025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425" name="타원 424"/>
          <p:cNvSpPr/>
          <p:nvPr/>
        </p:nvSpPr>
        <p:spPr>
          <a:xfrm>
            <a:off x="7738184" y="88585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타원 425"/>
          <p:cNvSpPr/>
          <p:nvPr/>
        </p:nvSpPr>
        <p:spPr>
          <a:xfrm>
            <a:off x="8148214" y="17465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27" name="타원 426"/>
          <p:cNvSpPr/>
          <p:nvPr/>
        </p:nvSpPr>
        <p:spPr>
          <a:xfrm>
            <a:off x="8148214" y="53025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428" name="타원 427"/>
          <p:cNvSpPr/>
          <p:nvPr/>
        </p:nvSpPr>
        <p:spPr>
          <a:xfrm>
            <a:off x="8148214" y="88585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9" name="직선 화살표 연결선 428"/>
          <p:cNvCxnSpPr/>
          <p:nvPr/>
        </p:nvCxnSpPr>
        <p:spPr>
          <a:xfrm>
            <a:off x="5700072" y="339871"/>
            <a:ext cx="39323" cy="189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TextBox 429"/>
              <p:cNvSpPr txBox="1"/>
              <p:nvPr/>
            </p:nvSpPr>
            <p:spPr>
              <a:xfrm>
                <a:off x="5392936" y="51395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0" name="TextBox 4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936" y="51395"/>
                <a:ext cx="61292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000" r="-9000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1" name="타원 430"/>
          <p:cNvSpPr/>
          <p:nvPr/>
        </p:nvSpPr>
        <p:spPr>
          <a:xfrm>
            <a:off x="8549000" y="17465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32" name="타원 431"/>
          <p:cNvSpPr/>
          <p:nvPr/>
        </p:nvSpPr>
        <p:spPr>
          <a:xfrm>
            <a:off x="8549000" y="53025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433" name="타원 432"/>
          <p:cNvSpPr/>
          <p:nvPr/>
        </p:nvSpPr>
        <p:spPr>
          <a:xfrm>
            <a:off x="8549000" y="88585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" name="이등변 삼각형 433"/>
          <p:cNvSpPr/>
          <p:nvPr/>
        </p:nvSpPr>
        <p:spPr>
          <a:xfrm flipV="1">
            <a:off x="5118984" y="2403515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5" name="직선 화살표 연결선 434"/>
          <p:cNvCxnSpPr/>
          <p:nvPr/>
        </p:nvCxnSpPr>
        <p:spPr>
          <a:xfrm>
            <a:off x="4830744" y="1969770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직선 화살표 연결선 435"/>
          <p:cNvCxnSpPr/>
          <p:nvPr/>
        </p:nvCxnSpPr>
        <p:spPr>
          <a:xfrm>
            <a:off x="5233516" y="1969770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직선 화살표 연결선 436"/>
          <p:cNvCxnSpPr/>
          <p:nvPr/>
        </p:nvCxnSpPr>
        <p:spPr>
          <a:xfrm>
            <a:off x="4830744" y="2412455"/>
            <a:ext cx="396240" cy="568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자유형 437"/>
          <p:cNvSpPr/>
          <p:nvPr/>
        </p:nvSpPr>
        <p:spPr>
          <a:xfrm>
            <a:off x="4807746" y="2628900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타원 438"/>
          <p:cNvSpPr/>
          <p:nvPr/>
        </p:nvSpPr>
        <p:spPr>
          <a:xfrm>
            <a:off x="5090569" y="301897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40" name="타원 439"/>
          <p:cNvSpPr/>
          <p:nvPr/>
        </p:nvSpPr>
        <p:spPr>
          <a:xfrm>
            <a:off x="4687797" y="3018969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1" name="타원 440"/>
          <p:cNvSpPr/>
          <p:nvPr/>
        </p:nvSpPr>
        <p:spPr>
          <a:xfrm>
            <a:off x="4687797" y="339992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42" name="타원 441"/>
          <p:cNvSpPr/>
          <p:nvPr/>
        </p:nvSpPr>
        <p:spPr>
          <a:xfrm>
            <a:off x="5090568" y="339992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43" name="타원 442"/>
          <p:cNvSpPr/>
          <p:nvPr/>
        </p:nvSpPr>
        <p:spPr>
          <a:xfrm>
            <a:off x="4684167" y="378699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44" name="타원 443"/>
          <p:cNvSpPr/>
          <p:nvPr/>
        </p:nvSpPr>
        <p:spPr>
          <a:xfrm>
            <a:off x="5090568" y="378699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45" name="타원 444"/>
          <p:cNvSpPr/>
          <p:nvPr/>
        </p:nvSpPr>
        <p:spPr>
          <a:xfrm>
            <a:off x="4680539" y="4167948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46" name="타원 445"/>
          <p:cNvSpPr/>
          <p:nvPr/>
        </p:nvSpPr>
        <p:spPr>
          <a:xfrm>
            <a:off x="5090569" y="416794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47" name="타원 446"/>
          <p:cNvSpPr/>
          <p:nvPr/>
        </p:nvSpPr>
        <p:spPr>
          <a:xfrm>
            <a:off x="4686137" y="454890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448" name="타원 447"/>
          <p:cNvSpPr/>
          <p:nvPr/>
        </p:nvSpPr>
        <p:spPr>
          <a:xfrm>
            <a:off x="5092538" y="454890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449" name="타원 448"/>
          <p:cNvSpPr/>
          <p:nvPr/>
        </p:nvSpPr>
        <p:spPr>
          <a:xfrm>
            <a:off x="4684104" y="4910358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450" name="타원 449"/>
          <p:cNvSpPr/>
          <p:nvPr/>
        </p:nvSpPr>
        <p:spPr>
          <a:xfrm>
            <a:off x="5084890" y="4910358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451" name="직선 화살표 연결선 450"/>
          <p:cNvCxnSpPr/>
          <p:nvPr/>
        </p:nvCxnSpPr>
        <p:spPr>
          <a:xfrm>
            <a:off x="5662257" y="1971090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직선 화살표 연결선 451"/>
          <p:cNvCxnSpPr/>
          <p:nvPr/>
        </p:nvCxnSpPr>
        <p:spPr>
          <a:xfrm>
            <a:off x="6115829" y="1971090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직선 화살표 연결선 453"/>
          <p:cNvCxnSpPr/>
          <p:nvPr/>
        </p:nvCxnSpPr>
        <p:spPr>
          <a:xfrm>
            <a:off x="6510942" y="1979155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이등변 삼각형 455"/>
          <p:cNvSpPr/>
          <p:nvPr/>
        </p:nvSpPr>
        <p:spPr>
          <a:xfrm flipV="1">
            <a:off x="6788747" y="2398930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7" name="직선 화살표 연결선 456"/>
          <p:cNvCxnSpPr/>
          <p:nvPr/>
        </p:nvCxnSpPr>
        <p:spPr>
          <a:xfrm>
            <a:off x="6903279" y="1965185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자유형 457"/>
          <p:cNvSpPr/>
          <p:nvPr/>
        </p:nvSpPr>
        <p:spPr>
          <a:xfrm>
            <a:off x="5670703" y="2624315"/>
            <a:ext cx="1223888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9" name="자유형 458"/>
          <p:cNvSpPr/>
          <p:nvPr/>
        </p:nvSpPr>
        <p:spPr>
          <a:xfrm>
            <a:off x="5663023" y="2447785"/>
            <a:ext cx="485847" cy="525780"/>
          </a:xfrm>
          <a:custGeom>
            <a:avLst/>
            <a:gdLst>
              <a:gd name="connsiteX0" fmla="*/ 213 w 1219413"/>
              <a:gd name="connsiteY0" fmla="*/ 0 h 525780"/>
              <a:gd name="connsiteX1" fmla="*/ 175473 w 1219413"/>
              <a:gd name="connsiteY1" fmla="*/ 236220 h 525780"/>
              <a:gd name="connsiteX2" fmla="*/ 1067013 w 1219413"/>
              <a:gd name="connsiteY2" fmla="*/ 365760 h 525780"/>
              <a:gd name="connsiteX3" fmla="*/ 1219413 w 1219413"/>
              <a:gd name="connsiteY3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3" h="525780">
                <a:moveTo>
                  <a:pt x="213" y="0"/>
                </a:moveTo>
                <a:cubicBezTo>
                  <a:pt x="-1057" y="87630"/>
                  <a:pt x="-2327" y="175260"/>
                  <a:pt x="175473" y="236220"/>
                </a:cubicBezTo>
                <a:cubicBezTo>
                  <a:pt x="353273" y="297180"/>
                  <a:pt x="893023" y="317500"/>
                  <a:pt x="1067013" y="365760"/>
                </a:cubicBezTo>
                <a:cubicBezTo>
                  <a:pt x="1241003" y="414020"/>
                  <a:pt x="1194013" y="480060"/>
                  <a:pt x="1219413" y="52578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0" name="자유형 459"/>
          <p:cNvSpPr/>
          <p:nvPr/>
        </p:nvSpPr>
        <p:spPr>
          <a:xfrm>
            <a:off x="6106364" y="2447785"/>
            <a:ext cx="448907" cy="525780"/>
          </a:xfrm>
          <a:custGeom>
            <a:avLst/>
            <a:gdLst>
              <a:gd name="connsiteX0" fmla="*/ 213 w 1219413"/>
              <a:gd name="connsiteY0" fmla="*/ 0 h 525780"/>
              <a:gd name="connsiteX1" fmla="*/ 175473 w 1219413"/>
              <a:gd name="connsiteY1" fmla="*/ 236220 h 525780"/>
              <a:gd name="connsiteX2" fmla="*/ 1067013 w 1219413"/>
              <a:gd name="connsiteY2" fmla="*/ 365760 h 525780"/>
              <a:gd name="connsiteX3" fmla="*/ 1219413 w 1219413"/>
              <a:gd name="connsiteY3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3" h="525780">
                <a:moveTo>
                  <a:pt x="213" y="0"/>
                </a:moveTo>
                <a:cubicBezTo>
                  <a:pt x="-1057" y="87630"/>
                  <a:pt x="-2327" y="175260"/>
                  <a:pt x="175473" y="236220"/>
                </a:cubicBezTo>
                <a:cubicBezTo>
                  <a:pt x="353273" y="297180"/>
                  <a:pt x="893023" y="317500"/>
                  <a:pt x="1067013" y="365760"/>
                </a:cubicBezTo>
                <a:cubicBezTo>
                  <a:pt x="1241003" y="414020"/>
                  <a:pt x="1194013" y="480060"/>
                  <a:pt x="1219413" y="52578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" name="타원 460"/>
          <p:cNvSpPr/>
          <p:nvPr/>
        </p:nvSpPr>
        <p:spPr>
          <a:xfrm>
            <a:off x="6000290" y="298039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62" name="타원 461"/>
          <p:cNvSpPr/>
          <p:nvPr/>
        </p:nvSpPr>
        <p:spPr>
          <a:xfrm>
            <a:off x="6410320" y="298039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63" name="타원 462"/>
          <p:cNvSpPr/>
          <p:nvPr/>
        </p:nvSpPr>
        <p:spPr>
          <a:xfrm>
            <a:off x="5579948" y="2982951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5" name="타원 464"/>
          <p:cNvSpPr/>
          <p:nvPr/>
        </p:nvSpPr>
        <p:spPr>
          <a:xfrm>
            <a:off x="6829490" y="296946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66" name="타원 465"/>
          <p:cNvSpPr/>
          <p:nvPr/>
        </p:nvSpPr>
        <p:spPr>
          <a:xfrm>
            <a:off x="5580869" y="332506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67" name="타원 466"/>
          <p:cNvSpPr/>
          <p:nvPr/>
        </p:nvSpPr>
        <p:spPr>
          <a:xfrm>
            <a:off x="6001784" y="332506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68" name="타원 467"/>
          <p:cNvSpPr/>
          <p:nvPr/>
        </p:nvSpPr>
        <p:spPr>
          <a:xfrm>
            <a:off x="6408185" y="332506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69" name="타원 468"/>
          <p:cNvSpPr/>
          <p:nvPr/>
        </p:nvSpPr>
        <p:spPr>
          <a:xfrm>
            <a:off x="6828754" y="332506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70" name="타원 469"/>
          <p:cNvSpPr/>
          <p:nvPr/>
        </p:nvSpPr>
        <p:spPr>
          <a:xfrm>
            <a:off x="5594625" y="367528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471" name="타원 470"/>
          <p:cNvSpPr/>
          <p:nvPr/>
        </p:nvSpPr>
        <p:spPr>
          <a:xfrm>
            <a:off x="6001026" y="366893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472" name="타원 471"/>
          <p:cNvSpPr/>
          <p:nvPr/>
        </p:nvSpPr>
        <p:spPr>
          <a:xfrm>
            <a:off x="6411056" y="3668938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473" name="자유형 472"/>
          <p:cNvSpPr/>
          <p:nvPr/>
        </p:nvSpPr>
        <p:spPr>
          <a:xfrm>
            <a:off x="6514204" y="2433566"/>
            <a:ext cx="448907" cy="525780"/>
          </a:xfrm>
          <a:custGeom>
            <a:avLst/>
            <a:gdLst>
              <a:gd name="connsiteX0" fmla="*/ 213 w 1219413"/>
              <a:gd name="connsiteY0" fmla="*/ 0 h 525780"/>
              <a:gd name="connsiteX1" fmla="*/ 175473 w 1219413"/>
              <a:gd name="connsiteY1" fmla="*/ 236220 h 525780"/>
              <a:gd name="connsiteX2" fmla="*/ 1067013 w 1219413"/>
              <a:gd name="connsiteY2" fmla="*/ 365760 h 525780"/>
              <a:gd name="connsiteX3" fmla="*/ 1219413 w 1219413"/>
              <a:gd name="connsiteY3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3" h="525780">
                <a:moveTo>
                  <a:pt x="213" y="0"/>
                </a:moveTo>
                <a:cubicBezTo>
                  <a:pt x="-1057" y="87630"/>
                  <a:pt x="-2327" y="175260"/>
                  <a:pt x="175473" y="236220"/>
                </a:cubicBezTo>
                <a:cubicBezTo>
                  <a:pt x="353273" y="297180"/>
                  <a:pt x="893023" y="317500"/>
                  <a:pt x="1067013" y="365760"/>
                </a:cubicBezTo>
                <a:cubicBezTo>
                  <a:pt x="1241003" y="414020"/>
                  <a:pt x="1194013" y="480060"/>
                  <a:pt x="1219413" y="52578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4" name="타원 473"/>
          <p:cNvSpPr/>
          <p:nvPr/>
        </p:nvSpPr>
        <p:spPr>
          <a:xfrm>
            <a:off x="6828754" y="365810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475" name="직선 연결선 474"/>
          <p:cNvCxnSpPr/>
          <p:nvPr/>
        </p:nvCxnSpPr>
        <p:spPr>
          <a:xfrm>
            <a:off x="5431483" y="1849337"/>
            <a:ext cx="0" cy="39776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직선 연결선 475"/>
          <p:cNvCxnSpPr/>
          <p:nvPr/>
        </p:nvCxnSpPr>
        <p:spPr>
          <a:xfrm flipV="1">
            <a:off x="5431483" y="4015085"/>
            <a:ext cx="316446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직선 화살표 연결선 476"/>
          <p:cNvCxnSpPr/>
          <p:nvPr/>
        </p:nvCxnSpPr>
        <p:spPr>
          <a:xfrm>
            <a:off x="5671582" y="4087602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직선 화살표 연결선 477"/>
          <p:cNvCxnSpPr/>
          <p:nvPr/>
        </p:nvCxnSpPr>
        <p:spPr>
          <a:xfrm>
            <a:off x="6125154" y="4087602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직선 화살표 연결선 479"/>
          <p:cNvCxnSpPr/>
          <p:nvPr/>
        </p:nvCxnSpPr>
        <p:spPr>
          <a:xfrm>
            <a:off x="6520267" y="4095667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자유형 480"/>
          <p:cNvSpPr/>
          <p:nvPr/>
        </p:nvSpPr>
        <p:spPr>
          <a:xfrm>
            <a:off x="5671582" y="4754797"/>
            <a:ext cx="124102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2" name="이등변 삼각형 481"/>
          <p:cNvSpPr/>
          <p:nvPr/>
        </p:nvSpPr>
        <p:spPr>
          <a:xfrm flipV="1">
            <a:off x="6798072" y="4515442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3" name="직선 화살표 연결선 482"/>
          <p:cNvCxnSpPr/>
          <p:nvPr/>
        </p:nvCxnSpPr>
        <p:spPr>
          <a:xfrm>
            <a:off x="6912604" y="4081697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자유형 484"/>
          <p:cNvSpPr/>
          <p:nvPr/>
        </p:nvSpPr>
        <p:spPr>
          <a:xfrm>
            <a:off x="5672348" y="4564297"/>
            <a:ext cx="2055691" cy="525780"/>
          </a:xfrm>
          <a:custGeom>
            <a:avLst/>
            <a:gdLst>
              <a:gd name="connsiteX0" fmla="*/ 213 w 1219413"/>
              <a:gd name="connsiteY0" fmla="*/ 0 h 525780"/>
              <a:gd name="connsiteX1" fmla="*/ 175473 w 1219413"/>
              <a:gd name="connsiteY1" fmla="*/ 236220 h 525780"/>
              <a:gd name="connsiteX2" fmla="*/ 1067013 w 1219413"/>
              <a:gd name="connsiteY2" fmla="*/ 365760 h 525780"/>
              <a:gd name="connsiteX3" fmla="*/ 1219413 w 1219413"/>
              <a:gd name="connsiteY3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3" h="525780">
                <a:moveTo>
                  <a:pt x="213" y="0"/>
                </a:moveTo>
                <a:cubicBezTo>
                  <a:pt x="-1057" y="87630"/>
                  <a:pt x="-2327" y="175260"/>
                  <a:pt x="175473" y="236220"/>
                </a:cubicBezTo>
                <a:cubicBezTo>
                  <a:pt x="353273" y="297180"/>
                  <a:pt x="893023" y="317500"/>
                  <a:pt x="1067013" y="365760"/>
                </a:cubicBezTo>
                <a:cubicBezTo>
                  <a:pt x="1241003" y="414020"/>
                  <a:pt x="1194013" y="480060"/>
                  <a:pt x="1219413" y="52578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6" name="자유형 485"/>
          <p:cNvSpPr/>
          <p:nvPr/>
        </p:nvSpPr>
        <p:spPr>
          <a:xfrm>
            <a:off x="6115689" y="4564297"/>
            <a:ext cx="2016927" cy="525780"/>
          </a:xfrm>
          <a:custGeom>
            <a:avLst/>
            <a:gdLst>
              <a:gd name="connsiteX0" fmla="*/ 213 w 1219413"/>
              <a:gd name="connsiteY0" fmla="*/ 0 h 525780"/>
              <a:gd name="connsiteX1" fmla="*/ 175473 w 1219413"/>
              <a:gd name="connsiteY1" fmla="*/ 236220 h 525780"/>
              <a:gd name="connsiteX2" fmla="*/ 1067013 w 1219413"/>
              <a:gd name="connsiteY2" fmla="*/ 365760 h 525780"/>
              <a:gd name="connsiteX3" fmla="*/ 1219413 w 1219413"/>
              <a:gd name="connsiteY3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3" h="525780">
                <a:moveTo>
                  <a:pt x="213" y="0"/>
                </a:moveTo>
                <a:cubicBezTo>
                  <a:pt x="-1057" y="87630"/>
                  <a:pt x="-2327" y="175260"/>
                  <a:pt x="175473" y="236220"/>
                </a:cubicBezTo>
                <a:cubicBezTo>
                  <a:pt x="353273" y="297180"/>
                  <a:pt x="893023" y="317500"/>
                  <a:pt x="1067013" y="365760"/>
                </a:cubicBezTo>
                <a:cubicBezTo>
                  <a:pt x="1241003" y="414020"/>
                  <a:pt x="1194013" y="480060"/>
                  <a:pt x="1219413" y="52578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7" name="이등변 삼각형 486"/>
          <p:cNvSpPr/>
          <p:nvPr/>
        </p:nvSpPr>
        <p:spPr>
          <a:xfrm flipV="1">
            <a:off x="7229859" y="4529412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8" name="직선 화살표 연결선 487"/>
          <p:cNvCxnSpPr/>
          <p:nvPr/>
        </p:nvCxnSpPr>
        <p:spPr>
          <a:xfrm>
            <a:off x="7344391" y="4095667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자유형 488"/>
          <p:cNvSpPr/>
          <p:nvPr/>
        </p:nvSpPr>
        <p:spPr>
          <a:xfrm>
            <a:off x="6092371" y="4754797"/>
            <a:ext cx="1243332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0" name="이등변 삼각형 489"/>
          <p:cNvSpPr/>
          <p:nvPr/>
        </p:nvSpPr>
        <p:spPr>
          <a:xfrm flipV="1">
            <a:off x="7622196" y="4515442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1" name="직선 화살표 연결선 490"/>
          <p:cNvCxnSpPr/>
          <p:nvPr/>
        </p:nvCxnSpPr>
        <p:spPr>
          <a:xfrm>
            <a:off x="7736728" y="4081697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자유형 491"/>
          <p:cNvSpPr/>
          <p:nvPr/>
        </p:nvSpPr>
        <p:spPr>
          <a:xfrm>
            <a:off x="6532376" y="4740827"/>
            <a:ext cx="1195663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3" name="이등변 삼각형 492"/>
          <p:cNvSpPr/>
          <p:nvPr/>
        </p:nvSpPr>
        <p:spPr>
          <a:xfrm flipV="1">
            <a:off x="8033492" y="4529412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4" name="직선 화살표 연결선 493"/>
          <p:cNvCxnSpPr/>
          <p:nvPr/>
        </p:nvCxnSpPr>
        <p:spPr>
          <a:xfrm>
            <a:off x="8148024" y="4095667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자유형 494"/>
          <p:cNvSpPr/>
          <p:nvPr/>
        </p:nvSpPr>
        <p:spPr>
          <a:xfrm>
            <a:off x="6912603" y="4754797"/>
            <a:ext cx="1226733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6" name="이등변 삼각형 495"/>
          <p:cNvSpPr/>
          <p:nvPr/>
        </p:nvSpPr>
        <p:spPr>
          <a:xfrm flipV="1">
            <a:off x="8425829" y="4515442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7" name="직선 화살표 연결선 496"/>
          <p:cNvCxnSpPr/>
          <p:nvPr/>
        </p:nvCxnSpPr>
        <p:spPr>
          <a:xfrm>
            <a:off x="8540361" y="4081697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자유형 497"/>
          <p:cNvSpPr/>
          <p:nvPr/>
        </p:nvSpPr>
        <p:spPr>
          <a:xfrm>
            <a:off x="7329289" y="4740827"/>
            <a:ext cx="1202383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9" name="타원 498"/>
          <p:cNvSpPr/>
          <p:nvPr/>
        </p:nvSpPr>
        <p:spPr>
          <a:xfrm>
            <a:off x="7580992" y="513235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0" name="타원 499"/>
          <p:cNvSpPr/>
          <p:nvPr/>
        </p:nvSpPr>
        <p:spPr>
          <a:xfrm>
            <a:off x="7991022" y="513234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02" name="타원 501"/>
          <p:cNvSpPr/>
          <p:nvPr/>
        </p:nvSpPr>
        <p:spPr>
          <a:xfrm>
            <a:off x="7179680" y="5130211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3" name="타원 502"/>
          <p:cNvSpPr/>
          <p:nvPr/>
        </p:nvSpPr>
        <p:spPr>
          <a:xfrm>
            <a:off x="6791862" y="5123018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4" name="타원 503"/>
          <p:cNvSpPr/>
          <p:nvPr/>
        </p:nvSpPr>
        <p:spPr>
          <a:xfrm>
            <a:off x="6389090" y="5130211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5" name="타원 504"/>
          <p:cNvSpPr/>
          <p:nvPr/>
        </p:nvSpPr>
        <p:spPr>
          <a:xfrm>
            <a:off x="5986318" y="5130211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6" name="타원 505"/>
          <p:cNvSpPr/>
          <p:nvPr/>
        </p:nvSpPr>
        <p:spPr>
          <a:xfrm>
            <a:off x="5602526" y="5130211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7" name="타원 506"/>
          <p:cNvSpPr/>
          <p:nvPr/>
        </p:nvSpPr>
        <p:spPr>
          <a:xfrm>
            <a:off x="8393643" y="5123018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08" name="타원 507"/>
          <p:cNvSpPr/>
          <p:nvPr/>
        </p:nvSpPr>
        <p:spPr>
          <a:xfrm>
            <a:off x="5592528" y="550143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09" name="타원 508"/>
          <p:cNvSpPr/>
          <p:nvPr/>
        </p:nvSpPr>
        <p:spPr>
          <a:xfrm>
            <a:off x="5984415" y="550143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510" name="타원 509"/>
          <p:cNvSpPr/>
          <p:nvPr/>
        </p:nvSpPr>
        <p:spPr>
          <a:xfrm>
            <a:off x="6383559" y="550143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511" name="타원 510"/>
          <p:cNvSpPr/>
          <p:nvPr/>
        </p:nvSpPr>
        <p:spPr>
          <a:xfrm>
            <a:off x="6793589" y="550143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512" name="타원 511"/>
          <p:cNvSpPr/>
          <p:nvPr/>
        </p:nvSpPr>
        <p:spPr>
          <a:xfrm>
            <a:off x="7181848" y="550143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513" name="타원 512"/>
          <p:cNvSpPr/>
          <p:nvPr/>
        </p:nvSpPr>
        <p:spPr>
          <a:xfrm>
            <a:off x="7588249" y="5495088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514" name="타원 513"/>
          <p:cNvSpPr/>
          <p:nvPr/>
        </p:nvSpPr>
        <p:spPr>
          <a:xfrm>
            <a:off x="7998279" y="549508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515" name="자유형 514"/>
          <p:cNvSpPr/>
          <p:nvPr/>
        </p:nvSpPr>
        <p:spPr>
          <a:xfrm>
            <a:off x="6500896" y="4557320"/>
            <a:ext cx="2016927" cy="525780"/>
          </a:xfrm>
          <a:custGeom>
            <a:avLst/>
            <a:gdLst>
              <a:gd name="connsiteX0" fmla="*/ 213 w 1219413"/>
              <a:gd name="connsiteY0" fmla="*/ 0 h 525780"/>
              <a:gd name="connsiteX1" fmla="*/ 175473 w 1219413"/>
              <a:gd name="connsiteY1" fmla="*/ 236220 h 525780"/>
              <a:gd name="connsiteX2" fmla="*/ 1067013 w 1219413"/>
              <a:gd name="connsiteY2" fmla="*/ 365760 h 525780"/>
              <a:gd name="connsiteX3" fmla="*/ 1219413 w 1219413"/>
              <a:gd name="connsiteY3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3" h="525780">
                <a:moveTo>
                  <a:pt x="213" y="0"/>
                </a:moveTo>
                <a:cubicBezTo>
                  <a:pt x="-1057" y="87630"/>
                  <a:pt x="-2327" y="175260"/>
                  <a:pt x="175473" y="236220"/>
                </a:cubicBezTo>
                <a:cubicBezTo>
                  <a:pt x="353273" y="297180"/>
                  <a:pt x="893023" y="317500"/>
                  <a:pt x="1067013" y="365760"/>
                </a:cubicBezTo>
                <a:cubicBezTo>
                  <a:pt x="1241003" y="414020"/>
                  <a:pt x="1194013" y="480060"/>
                  <a:pt x="1219413" y="52578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6" name="타원 515"/>
          <p:cNvSpPr/>
          <p:nvPr/>
        </p:nvSpPr>
        <p:spPr>
          <a:xfrm>
            <a:off x="8393643" y="5494688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5043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79396" y="37027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682168" y="37026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084940" y="37026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491341" y="37026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897742" y="37026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304143" y="37026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714173" y="37026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124203" y="37026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79396" y="72587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82168" y="72586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084940" y="72586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91341" y="72586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897742" y="72586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304143" y="72586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714173" y="72586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124203" y="72586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79396" y="108147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82168" y="108146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84940" y="108146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491341" y="108146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897742" y="108146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304143" y="108146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714173" y="108146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124203" y="108146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/>
          <p:cNvSpPr/>
          <p:nvPr/>
        </p:nvSpPr>
        <p:spPr>
          <a:xfrm>
            <a:off x="3530604" y="37026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3937005" y="3702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/>
          <p:cNvSpPr/>
          <p:nvPr/>
        </p:nvSpPr>
        <p:spPr>
          <a:xfrm>
            <a:off x="4343406" y="3702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/>
          <p:cNvSpPr/>
          <p:nvPr/>
        </p:nvSpPr>
        <p:spPr>
          <a:xfrm>
            <a:off x="4749807" y="3702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/>
          <p:cNvSpPr/>
          <p:nvPr/>
        </p:nvSpPr>
        <p:spPr>
          <a:xfrm>
            <a:off x="5159837" y="3702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/>
          <p:cNvSpPr/>
          <p:nvPr/>
        </p:nvSpPr>
        <p:spPr>
          <a:xfrm>
            <a:off x="5569867" y="3702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타원 195"/>
          <p:cNvSpPr/>
          <p:nvPr/>
        </p:nvSpPr>
        <p:spPr>
          <a:xfrm>
            <a:off x="3530604" y="72586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/>
          <p:cNvSpPr/>
          <p:nvPr/>
        </p:nvSpPr>
        <p:spPr>
          <a:xfrm>
            <a:off x="3937005" y="7258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/>
          <p:cNvSpPr/>
          <p:nvPr/>
        </p:nvSpPr>
        <p:spPr>
          <a:xfrm>
            <a:off x="4343406" y="7258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/>
          <p:cNvSpPr/>
          <p:nvPr/>
        </p:nvSpPr>
        <p:spPr>
          <a:xfrm>
            <a:off x="4749807" y="7258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/>
          <p:cNvSpPr/>
          <p:nvPr/>
        </p:nvSpPr>
        <p:spPr>
          <a:xfrm>
            <a:off x="5159837" y="7258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/>
          <p:cNvSpPr/>
          <p:nvPr/>
        </p:nvSpPr>
        <p:spPr>
          <a:xfrm>
            <a:off x="5569867" y="7258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/>
          <p:cNvSpPr/>
          <p:nvPr/>
        </p:nvSpPr>
        <p:spPr>
          <a:xfrm>
            <a:off x="3530604" y="108146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/>
          <p:cNvSpPr/>
          <p:nvPr/>
        </p:nvSpPr>
        <p:spPr>
          <a:xfrm>
            <a:off x="3937005" y="10814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4343406" y="10814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/>
          <p:cNvSpPr/>
          <p:nvPr/>
        </p:nvSpPr>
        <p:spPr>
          <a:xfrm>
            <a:off x="4749807" y="10814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/>
          <p:cNvSpPr/>
          <p:nvPr/>
        </p:nvSpPr>
        <p:spPr>
          <a:xfrm>
            <a:off x="5159837" y="10814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/>
          <p:cNvSpPr/>
          <p:nvPr/>
        </p:nvSpPr>
        <p:spPr>
          <a:xfrm>
            <a:off x="5569867" y="10814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/>
          <p:cNvSpPr txBox="1"/>
          <p:nvPr/>
        </p:nvSpPr>
        <p:spPr>
          <a:xfrm>
            <a:off x="278131" y="20008"/>
            <a:ext cx="316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 = 8, P = 1</a:t>
            </a:r>
            <a:endParaRPr lang="ko-KR" altLang="en-US" dirty="0"/>
          </a:p>
        </p:txBody>
      </p:sp>
      <p:sp>
        <p:nvSpPr>
          <p:cNvPr id="209" name="타원 208"/>
          <p:cNvSpPr/>
          <p:nvPr/>
        </p:nvSpPr>
        <p:spPr>
          <a:xfrm>
            <a:off x="105228" y="1836210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/>
          <p:cNvSpPr/>
          <p:nvPr/>
        </p:nvSpPr>
        <p:spPr>
          <a:xfrm>
            <a:off x="508000" y="183620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/>
          <p:cNvSpPr/>
          <p:nvPr/>
        </p:nvSpPr>
        <p:spPr>
          <a:xfrm>
            <a:off x="910772" y="183620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/>
          <p:cNvSpPr/>
          <p:nvPr/>
        </p:nvSpPr>
        <p:spPr>
          <a:xfrm>
            <a:off x="1317173" y="183620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타원 212"/>
          <p:cNvSpPr/>
          <p:nvPr/>
        </p:nvSpPr>
        <p:spPr>
          <a:xfrm>
            <a:off x="1723574" y="183620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/>
          <p:cNvSpPr/>
          <p:nvPr/>
        </p:nvSpPr>
        <p:spPr>
          <a:xfrm>
            <a:off x="2129975" y="183620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타원 214"/>
          <p:cNvSpPr/>
          <p:nvPr/>
        </p:nvSpPr>
        <p:spPr>
          <a:xfrm>
            <a:off x="2540005" y="183620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2950035" y="18362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/>
          <p:cNvSpPr/>
          <p:nvPr/>
        </p:nvSpPr>
        <p:spPr>
          <a:xfrm>
            <a:off x="105228" y="2191810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/>
          <p:cNvSpPr/>
          <p:nvPr/>
        </p:nvSpPr>
        <p:spPr>
          <a:xfrm>
            <a:off x="508000" y="219180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/>
          <p:cNvSpPr/>
          <p:nvPr/>
        </p:nvSpPr>
        <p:spPr>
          <a:xfrm>
            <a:off x="910772" y="219180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/>
          <p:cNvSpPr/>
          <p:nvPr/>
        </p:nvSpPr>
        <p:spPr>
          <a:xfrm>
            <a:off x="1317173" y="219180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/>
          <p:cNvSpPr/>
          <p:nvPr/>
        </p:nvSpPr>
        <p:spPr>
          <a:xfrm>
            <a:off x="1723574" y="219180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/>
          <p:cNvSpPr/>
          <p:nvPr/>
        </p:nvSpPr>
        <p:spPr>
          <a:xfrm>
            <a:off x="2129975" y="219180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/>
          <p:cNvSpPr/>
          <p:nvPr/>
        </p:nvSpPr>
        <p:spPr>
          <a:xfrm>
            <a:off x="2540005" y="219180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/>
          <p:cNvSpPr/>
          <p:nvPr/>
        </p:nvSpPr>
        <p:spPr>
          <a:xfrm>
            <a:off x="2950035" y="21918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/>
          <p:cNvSpPr/>
          <p:nvPr/>
        </p:nvSpPr>
        <p:spPr>
          <a:xfrm>
            <a:off x="105228" y="2547410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/>
          <p:cNvSpPr/>
          <p:nvPr/>
        </p:nvSpPr>
        <p:spPr>
          <a:xfrm>
            <a:off x="508000" y="254740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/>
          <p:cNvSpPr/>
          <p:nvPr/>
        </p:nvSpPr>
        <p:spPr>
          <a:xfrm>
            <a:off x="910772" y="254740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/>
          <p:cNvSpPr/>
          <p:nvPr/>
        </p:nvSpPr>
        <p:spPr>
          <a:xfrm>
            <a:off x="1317173" y="254740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/>
          <p:cNvSpPr/>
          <p:nvPr/>
        </p:nvSpPr>
        <p:spPr>
          <a:xfrm>
            <a:off x="1723574" y="254740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/>
          <p:cNvSpPr/>
          <p:nvPr/>
        </p:nvSpPr>
        <p:spPr>
          <a:xfrm>
            <a:off x="2129975" y="254740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/>
          <p:cNvSpPr/>
          <p:nvPr/>
        </p:nvSpPr>
        <p:spPr>
          <a:xfrm>
            <a:off x="2540005" y="254740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타원 231"/>
          <p:cNvSpPr/>
          <p:nvPr/>
        </p:nvSpPr>
        <p:spPr>
          <a:xfrm>
            <a:off x="2950035" y="25474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타원 232"/>
          <p:cNvSpPr/>
          <p:nvPr/>
        </p:nvSpPr>
        <p:spPr>
          <a:xfrm>
            <a:off x="3356436" y="183620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타원 233"/>
          <p:cNvSpPr/>
          <p:nvPr/>
        </p:nvSpPr>
        <p:spPr>
          <a:xfrm>
            <a:off x="3762837" y="183620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/>
          <p:cNvSpPr/>
          <p:nvPr/>
        </p:nvSpPr>
        <p:spPr>
          <a:xfrm>
            <a:off x="4169238" y="183620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타원 235"/>
          <p:cNvSpPr/>
          <p:nvPr/>
        </p:nvSpPr>
        <p:spPr>
          <a:xfrm>
            <a:off x="4575639" y="183620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/>
          <p:cNvSpPr/>
          <p:nvPr/>
        </p:nvSpPr>
        <p:spPr>
          <a:xfrm>
            <a:off x="4985669" y="18362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/>
          <p:cNvSpPr/>
          <p:nvPr/>
        </p:nvSpPr>
        <p:spPr>
          <a:xfrm>
            <a:off x="5395699" y="18362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/>
          <p:cNvSpPr/>
          <p:nvPr/>
        </p:nvSpPr>
        <p:spPr>
          <a:xfrm>
            <a:off x="3356436" y="219180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타원 239"/>
          <p:cNvSpPr/>
          <p:nvPr/>
        </p:nvSpPr>
        <p:spPr>
          <a:xfrm>
            <a:off x="3762837" y="219180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타원 240"/>
          <p:cNvSpPr/>
          <p:nvPr/>
        </p:nvSpPr>
        <p:spPr>
          <a:xfrm>
            <a:off x="4169238" y="219180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타원 241"/>
          <p:cNvSpPr/>
          <p:nvPr/>
        </p:nvSpPr>
        <p:spPr>
          <a:xfrm>
            <a:off x="4575639" y="219180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타원 242"/>
          <p:cNvSpPr/>
          <p:nvPr/>
        </p:nvSpPr>
        <p:spPr>
          <a:xfrm>
            <a:off x="4985669" y="21918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타원 243"/>
          <p:cNvSpPr/>
          <p:nvPr/>
        </p:nvSpPr>
        <p:spPr>
          <a:xfrm>
            <a:off x="5395699" y="21918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타원 244"/>
          <p:cNvSpPr/>
          <p:nvPr/>
        </p:nvSpPr>
        <p:spPr>
          <a:xfrm>
            <a:off x="3356436" y="254740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타원 245"/>
          <p:cNvSpPr/>
          <p:nvPr/>
        </p:nvSpPr>
        <p:spPr>
          <a:xfrm>
            <a:off x="3762837" y="254740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타원 246"/>
          <p:cNvSpPr/>
          <p:nvPr/>
        </p:nvSpPr>
        <p:spPr>
          <a:xfrm>
            <a:off x="4169238" y="254740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/>
          <p:cNvSpPr/>
          <p:nvPr/>
        </p:nvSpPr>
        <p:spPr>
          <a:xfrm>
            <a:off x="4575639" y="254740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/>
          <p:cNvSpPr/>
          <p:nvPr/>
        </p:nvSpPr>
        <p:spPr>
          <a:xfrm>
            <a:off x="4985669" y="25474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/>
          <p:cNvSpPr/>
          <p:nvPr/>
        </p:nvSpPr>
        <p:spPr>
          <a:xfrm>
            <a:off x="5395699" y="25474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타원 250"/>
          <p:cNvSpPr/>
          <p:nvPr/>
        </p:nvSpPr>
        <p:spPr>
          <a:xfrm>
            <a:off x="6208501" y="14806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/>
          <p:cNvSpPr/>
          <p:nvPr/>
        </p:nvSpPr>
        <p:spPr>
          <a:xfrm>
            <a:off x="6208501" y="18362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 252"/>
          <p:cNvSpPr/>
          <p:nvPr/>
        </p:nvSpPr>
        <p:spPr>
          <a:xfrm>
            <a:off x="6208501" y="21918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아래쪽 화살표 253"/>
          <p:cNvSpPr/>
          <p:nvPr/>
        </p:nvSpPr>
        <p:spPr>
          <a:xfrm>
            <a:off x="2739572" y="1440690"/>
            <a:ext cx="406400" cy="34834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타원 254"/>
          <p:cNvSpPr/>
          <p:nvPr/>
        </p:nvSpPr>
        <p:spPr>
          <a:xfrm>
            <a:off x="5976268" y="3702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타원 255"/>
          <p:cNvSpPr/>
          <p:nvPr/>
        </p:nvSpPr>
        <p:spPr>
          <a:xfrm>
            <a:off x="5976268" y="7258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타원 256"/>
          <p:cNvSpPr/>
          <p:nvPr/>
        </p:nvSpPr>
        <p:spPr>
          <a:xfrm>
            <a:off x="5976268" y="10814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타원 257"/>
          <p:cNvSpPr/>
          <p:nvPr/>
        </p:nvSpPr>
        <p:spPr>
          <a:xfrm>
            <a:off x="5802100" y="18362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타원 258"/>
          <p:cNvSpPr/>
          <p:nvPr/>
        </p:nvSpPr>
        <p:spPr>
          <a:xfrm>
            <a:off x="5802100" y="21918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타원 259"/>
          <p:cNvSpPr/>
          <p:nvPr/>
        </p:nvSpPr>
        <p:spPr>
          <a:xfrm>
            <a:off x="5802100" y="25474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TextBox 260"/>
          <p:cNvSpPr txBox="1"/>
          <p:nvPr/>
        </p:nvSpPr>
        <p:spPr>
          <a:xfrm>
            <a:off x="230966" y="3117482"/>
            <a:ext cx="64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=3</a:t>
            </a:r>
            <a:endParaRPr lang="ko-KR" altLang="en-US" dirty="0"/>
          </a:p>
        </p:txBody>
      </p:sp>
      <p:sp>
        <p:nvSpPr>
          <p:cNvPr id="262" name="타원 261"/>
          <p:cNvSpPr/>
          <p:nvPr/>
        </p:nvSpPr>
        <p:spPr>
          <a:xfrm>
            <a:off x="508000" y="347307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타원 262"/>
          <p:cNvSpPr/>
          <p:nvPr/>
        </p:nvSpPr>
        <p:spPr>
          <a:xfrm>
            <a:off x="910772" y="347307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타원 263"/>
          <p:cNvSpPr/>
          <p:nvPr/>
        </p:nvSpPr>
        <p:spPr>
          <a:xfrm>
            <a:off x="1317173" y="347307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타원 264"/>
          <p:cNvSpPr/>
          <p:nvPr/>
        </p:nvSpPr>
        <p:spPr>
          <a:xfrm>
            <a:off x="500742" y="384241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타원 265"/>
          <p:cNvSpPr/>
          <p:nvPr/>
        </p:nvSpPr>
        <p:spPr>
          <a:xfrm>
            <a:off x="907143" y="384241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타원 266"/>
          <p:cNvSpPr/>
          <p:nvPr/>
        </p:nvSpPr>
        <p:spPr>
          <a:xfrm>
            <a:off x="1317173" y="38424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타원 267"/>
          <p:cNvSpPr/>
          <p:nvPr/>
        </p:nvSpPr>
        <p:spPr>
          <a:xfrm>
            <a:off x="504371" y="421174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타원 268"/>
          <p:cNvSpPr/>
          <p:nvPr/>
        </p:nvSpPr>
        <p:spPr>
          <a:xfrm>
            <a:off x="910772" y="421174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타원 269"/>
          <p:cNvSpPr/>
          <p:nvPr/>
        </p:nvSpPr>
        <p:spPr>
          <a:xfrm>
            <a:off x="1317173" y="421174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타원 270"/>
          <p:cNvSpPr/>
          <p:nvPr/>
        </p:nvSpPr>
        <p:spPr>
          <a:xfrm>
            <a:off x="500742" y="458107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타원 271"/>
          <p:cNvSpPr/>
          <p:nvPr/>
        </p:nvSpPr>
        <p:spPr>
          <a:xfrm>
            <a:off x="907143" y="458107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타원 272"/>
          <p:cNvSpPr/>
          <p:nvPr/>
        </p:nvSpPr>
        <p:spPr>
          <a:xfrm>
            <a:off x="1317173" y="458107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타원 273"/>
          <p:cNvSpPr/>
          <p:nvPr/>
        </p:nvSpPr>
        <p:spPr>
          <a:xfrm>
            <a:off x="500742" y="495598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타원 274"/>
          <p:cNvSpPr/>
          <p:nvPr/>
        </p:nvSpPr>
        <p:spPr>
          <a:xfrm>
            <a:off x="1313544" y="495598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/>
          <p:cNvSpPr/>
          <p:nvPr/>
        </p:nvSpPr>
        <p:spPr>
          <a:xfrm>
            <a:off x="907143" y="495598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타원 276"/>
          <p:cNvSpPr/>
          <p:nvPr/>
        </p:nvSpPr>
        <p:spPr>
          <a:xfrm>
            <a:off x="1908629" y="347307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타원 277"/>
          <p:cNvSpPr/>
          <p:nvPr/>
        </p:nvSpPr>
        <p:spPr>
          <a:xfrm>
            <a:off x="2311401" y="347307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타원 278"/>
          <p:cNvSpPr/>
          <p:nvPr/>
        </p:nvSpPr>
        <p:spPr>
          <a:xfrm>
            <a:off x="2717802" y="347307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타원 279"/>
          <p:cNvSpPr/>
          <p:nvPr/>
        </p:nvSpPr>
        <p:spPr>
          <a:xfrm>
            <a:off x="3124203" y="347307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타원 280"/>
          <p:cNvSpPr/>
          <p:nvPr/>
        </p:nvSpPr>
        <p:spPr>
          <a:xfrm>
            <a:off x="3530604" y="347307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타원 281"/>
          <p:cNvSpPr/>
          <p:nvPr/>
        </p:nvSpPr>
        <p:spPr>
          <a:xfrm>
            <a:off x="1911005" y="38424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타원 282"/>
          <p:cNvSpPr/>
          <p:nvPr/>
        </p:nvSpPr>
        <p:spPr>
          <a:xfrm>
            <a:off x="2321035" y="384241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타원 283"/>
          <p:cNvSpPr/>
          <p:nvPr/>
        </p:nvSpPr>
        <p:spPr>
          <a:xfrm>
            <a:off x="2727436" y="384241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타원 284"/>
          <p:cNvSpPr/>
          <p:nvPr/>
        </p:nvSpPr>
        <p:spPr>
          <a:xfrm>
            <a:off x="3133837" y="384241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타원 285"/>
          <p:cNvSpPr/>
          <p:nvPr/>
        </p:nvSpPr>
        <p:spPr>
          <a:xfrm>
            <a:off x="3540238" y="384241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타원 286"/>
          <p:cNvSpPr/>
          <p:nvPr/>
        </p:nvSpPr>
        <p:spPr>
          <a:xfrm>
            <a:off x="1908629" y="423144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타원 287"/>
          <p:cNvSpPr/>
          <p:nvPr/>
        </p:nvSpPr>
        <p:spPr>
          <a:xfrm>
            <a:off x="2318659" y="423144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타원 288"/>
          <p:cNvSpPr/>
          <p:nvPr/>
        </p:nvSpPr>
        <p:spPr>
          <a:xfrm>
            <a:off x="2728689" y="423144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/>
          <p:cNvSpPr/>
          <p:nvPr/>
        </p:nvSpPr>
        <p:spPr>
          <a:xfrm>
            <a:off x="3541491" y="423144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/>
          <p:cNvSpPr/>
          <p:nvPr/>
        </p:nvSpPr>
        <p:spPr>
          <a:xfrm>
            <a:off x="3135090" y="423144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TextBox 291"/>
          <p:cNvSpPr txBox="1"/>
          <p:nvPr/>
        </p:nvSpPr>
        <p:spPr>
          <a:xfrm>
            <a:off x="1827540" y="3117479"/>
            <a:ext cx="64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678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79396" y="37027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682168" y="37026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084940" y="37026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491341" y="37026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897742" y="37026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304143" y="37026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714173" y="37026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124203" y="37026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79396" y="72587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82168" y="72586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084940" y="72586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91341" y="72586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897742" y="72586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304143" y="72586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714173" y="72586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124203" y="72586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79396" y="108147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82168" y="108146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84940" y="108146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491341" y="108146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897742" y="108146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304143" y="108146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714173" y="108146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124203" y="108146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/>
          <p:cNvSpPr/>
          <p:nvPr/>
        </p:nvSpPr>
        <p:spPr>
          <a:xfrm>
            <a:off x="3530604" y="37026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3937005" y="3702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/>
          <p:cNvSpPr/>
          <p:nvPr/>
        </p:nvSpPr>
        <p:spPr>
          <a:xfrm>
            <a:off x="4343406" y="3702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/>
          <p:cNvSpPr/>
          <p:nvPr/>
        </p:nvSpPr>
        <p:spPr>
          <a:xfrm>
            <a:off x="4749807" y="3702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/>
          <p:cNvSpPr/>
          <p:nvPr/>
        </p:nvSpPr>
        <p:spPr>
          <a:xfrm>
            <a:off x="5159837" y="3702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/>
          <p:cNvSpPr/>
          <p:nvPr/>
        </p:nvSpPr>
        <p:spPr>
          <a:xfrm>
            <a:off x="5569867" y="3702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타원 195"/>
          <p:cNvSpPr/>
          <p:nvPr/>
        </p:nvSpPr>
        <p:spPr>
          <a:xfrm>
            <a:off x="3530604" y="72586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/>
          <p:cNvSpPr/>
          <p:nvPr/>
        </p:nvSpPr>
        <p:spPr>
          <a:xfrm>
            <a:off x="3937005" y="7258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/>
          <p:cNvSpPr/>
          <p:nvPr/>
        </p:nvSpPr>
        <p:spPr>
          <a:xfrm>
            <a:off x="4343406" y="7258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/>
          <p:cNvSpPr/>
          <p:nvPr/>
        </p:nvSpPr>
        <p:spPr>
          <a:xfrm>
            <a:off x="4749807" y="7258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/>
          <p:cNvSpPr/>
          <p:nvPr/>
        </p:nvSpPr>
        <p:spPr>
          <a:xfrm>
            <a:off x="5159837" y="7258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/>
          <p:cNvSpPr/>
          <p:nvPr/>
        </p:nvSpPr>
        <p:spPr>
          <a:xfrm>
            <a:off x="5569867" y="7258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/>
          <p:cNvSpPr/>
          <p:nvPr/>
        </p:nvSpPr>
        <p:spPr>
          <a:xfrm>
            <a:off x="3530604" y="108146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/>
          <p:cNvSpPr/>
          <p:nvPr/>
        </p:nvSpPr>
        <p:spPr>
          <a:xfrm>
            <a:off x="3937005" y="10814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4343406" y="10814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/>
          <p:cNvSpPr/>
          <p:nvPr/>
        </p:nvSpPr>
        <p:spPr>
          <a:xfrm>
            <a:off x="4749807" y="10814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/>
          <p:cNvSpPr/>
          <p:nvPr/>
        </p:nvSpPr>
        <p:spPr>
          <a:xfrm>
            <a:off x="5159837" y="10814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/>
          <p:cNvSpPr/>
          <p:nvPr/>
        </p:nvSpPr>
        <p:spPr>
          <a:xfrm>
            <a:off x="5569867" y="10814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/>
          <p:cNvSpPr txBox="1"/>
          <p:nvPr/>
        </p:nvSpPr>
        <p:spPr>
          <a:xfrm>
            <a:off x="278131" y="20008"/>
            <a:ext cx="316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 = 8, P = 2</a:t>
            </a:r>
            <a:endParaRPr lang="ko-KR" altLang="en-US" dirty="0"/>
          </a:p>
        </p:txBody>
      </p:sp>
      <p:sp>
        <p:nvSpPr>
          <p:cNvPr id="209" name="타원 208"/>
          <p:cNvSpPr/>
          <p:nvPr/>
        </p:nvSpPr>
        <p:spPr>
          <a:xfrm>
            <a:off x="105228" y="1836210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/>
          <p:cNvSpPr/>
          <p:nvPr/>
        </p:nvSpPr>
        <p:spPr>
          <a:xfrm>
            <a:off x="508000" y="1836209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/>
          <p:cNvSpPr/>
          <p:nvPr/>
        </p:nvSpPr>
        <p:spPr>
          <a:xfrm>
            <a:off x="910772" y="183620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/>
          <p:cNvSpPr/>
          <p:nvPr/>
        </p:nvSpPr>
        <p:spPr>
          <a:xfrm>
            <a:off x="1317173" y="183620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타원 212"/>
          <p:cNvSpPr/>
          <p:nvPr/>
        </p:nvSpPr>
        <p:spPr>
          <a:xfrm>
            <a:off x="1723574" y="183620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/>
          <p:cNvSpPr/>
          <p:nvPr/>
        </p:nvSpPr>
        <p:spPr>
          <a:xfrm>
            <a:off x="2129975" y="183620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타원 214"/>
          <p:cNvSpPr/>
          <p:nvPr/>
        </p:nvSpPr>
        <p:spPr>
          <a:xfrm>
            <a:off x="2540005" y="18362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2950035" y="18362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/>
          <p:cNvSpPr/>
          <p:nvPr/>
        </p:nvSpPr>
        <p:spPr>
          <a:xfrm>
            <a:off x="105228" y="2191810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/>
          <p:cNvSpPr/>
          <p:nvPr/>
        </p:nvSpPr>
        <p:spPr>
          <a:xfrm>
            <a:off x="508000" y="2191809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/>
          <p:cNvSpPr/>
          <p:nvPr/>
        </p:nvSpPr>
        <p:spPr>
          <a:xfrm>
            <a:off x="910772" y="219180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/>
          <p:cNvSpPr/>
          <p:nvPr/>
        </p:nvSpPr>
        <p:spPr>
          <a:xfrm>
            <a:off x="1317173" y="219180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/>
          <p:cNvSpPr/>
          <p:nvPr/>
        </p:nvSpPr>
        <p:spPr>
          <a:xfrm>
            <a:off x="1723574" y="219180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/>
          <p:cNvSpPr/>
          <p:nvPr/>
        </p:nvSpPr>
        <p:spPr>
          <a:xfrm>
            <a:off x="2129975" y="219180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/>
          <p:cNvSpPr/>
          <p:nvPr/>
        </p:nvSpPr>
        <p:spPr>
          <a:xfrm>
            <a:off x="2540005" y="21918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/>
          <p:cNvSpPr/>
          <p:nvPr/>
        </p:nvSpPr>
        <p:spPr>
          <a:xfrm>
            <a:off x="2950035" y="21918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/>
          <p:cNvSpPr/>
          <p:nvPr/>
        </p:nvSpPr>
        <p:spPr>
          <a:xfrm>
            <a:off x="105228" y="2547410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/>
          <p:cNvSpPr/>
          <p:nvPr/>
        </p:nvSpPr>
        <p:spPr>
          <a:xfrm>
            <a:off x="508000" y="2547409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/>
          <p:cNvSpPr/>
          <p:nvPr/>
        </p:nvSpPr>
        <p:spPr>
          <a:xfrm>
            <a:off x="910772" y="254740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/>
          <p:cNvSpPr/>
          <p:nvPr/>
        </p:nvSpPr>
        <p:spPr>
          <a:xfrm>
            <a:off x="1317173" y="254740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/>
          <p:cNvSpPr/>
          <p:nvPr/>
        </p:nvSpPr>
        <p:spPr>
          <a:xfrm>
            <a:off x="1723574" y="254740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/>
          <p:cNvSpPr/>
          <p:nvPr/>
        </p:nvSpPr>
        <p:spPr>
          <a:xfrm>
            <a:off x="2129975" y="254740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/>
          <p:cNvSpPr/>
          <p:nvPr/>
        </p:nvSpPr>
        <p:spPr>
          <a:xfrm>
            <a:off x="2540005" y="25474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타원 231"/>
          <p:cNvSpPr/>
          <p:nvPr/>
        </p:nvSpPr>
        <p:spPr>
          <a:xfrm>
            <a:off x="2950035" y="25474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타원 232"/>
          <p:cNvSpPr/>
          <p:nvPr/>
        </p:nvSpPr>
        <p:spPr>
          <a:xfrm>
            <a:off x="3356436" y="183620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타원 233"/>
          <p:cNvSpPr/>
          <p:nvPr/>
        </p:nvSpPr>
        <p:spPr>
          <a:xfrm>
            <a:off x="3762837" y="183620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/>
          <p:cNvSpPr/>
          <p:nvPr/>
        </p:nvSpPr>
        <p:spPr>
          <a:xfrm>
            <a:off x="4169238" y="183620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타원 235"/>
          <p:cNvSpPr/>
          <p:nvPr/>
        </p:nvSpPr>
        <p:spPr>
          <a:xfrm>
            <a:off x="4575639" y="183620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/>
          <p:cNvSpPr/>
          <p:nvPr/>
        </p:nvSpPr>
        <p:spPr>
          <a:xfrm>
            <a:off x="4985669" y="18362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/>
          <p:cNvSpPr/>
          <p:nvPr/>
        </p:nvSpPr>
        <p:spPr>
          <a:xfrm>
            <a:off x="5395699" y="18362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/>
          <p:cNvSpPr/>
          <p:nvPr/>
        </p:nvSpPr>
        <p:spPr>
          <a:xfrm>
            <a:off x="3356436" y="219180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타원 239"/>
          <p:cNvSpPr/>
          <p:nvPr/>
        </p:nvSpPr>
        <p:spPr>
          <a:xfrm>
            <a:off x="3762837" y="219180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타원 240"/>
          <p:cNvSpPr/>
          <p:nvPr/>
        </p:nvSpPr>
        <p:spPr>
          <a:xfrm>
            <a:off x="4169238" y="219180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타원 241"/>
          <p:cNvSpPr/>
          <p:nvPr/>
        </p:nvSpPr>
        <p:spPr>
          <a:xfrm>
            <a:off x="4575639" y="219180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타원 242"/>
          <p:cNvSpPr/>
          <p:nvPr/>
        </p:nvSpPr>
        <p:spPr>
          <a:xfrm>
            <a:off x="4985669" y="21918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타원 243"/>
          <p:cNvSpPr/>
          <p:nvPr/>
        </p:nvSpPr>
        <p:spPr>
          <a:xfrm>
            <a:off x="5395699" y="21918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타원 244"/>
          <p:cNvSpPr/>
          <p:nvPr/>
        </p:nvSpPr>
        <p:spPr>
          <a:xfrm>
            <a:off x="3356436" y="254740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타원 245"/>
          <p:cNvSpPr/>
          <p:nvPr/>
        </p:nvSpPr>
        <p:spPr>
          <a:xfrm>
            <a:off x="3762837" y="254740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타원 246"/>
          <p:cNvSpPr/>
          <p:nvPr/>
        </p:nvSpPr>
        <p:spPr>
          <a:xfrm>
            <a:off x="4169238" y="254740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/>
          <p:cNvSpPr/>
          <p:nvPr/>
        </p:nvSpPr>
        <p:spPr>
          <a:xfrm>
            <a:off x="4575639" y="254740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/>
          <p:cNvSpPr/>
          <p:nvPr/>
        </p:nvSpPr>
        <p:spPr>
          <a:xfrm>
            <a:off x="4985669" y="25474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/>
          <p:cNvSpPr/>
          <p:nvPr/>
        </p:nvSpPr>
        <p:spPr>
          <a:xfrm>
            <a:off x="5395699" y="25474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타원 250"/>
          <p:cNvSpPr/>
          <p:nvPr/>
        </p:nvSpPr>
        <p:spPr>
          <a:xfrm>
            <a:off x="6208501" y="14806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/>
          <p:cNvSpPr/>
          <p:nvPr/>
        </p:nvSpPr>
        <p:spPr>
          <a:xfrm>
            <a:off x="6208501" y="18362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 252"/>
          <p:cNvSpPr/>
          <p:nvPr/>
        </p:nvSpPr>
        <p:spPr>
          <a:xfrm>
            <a:off x="6208501" y="21918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아래쪽 화살표 253"/>
          <p:cNvSpPr/>
          <p:nvPr/>
        </p:nvSpPr>
        <p:spPr>
          <a:xfrm>
            <a:off x="2739572" y="1440690"/>
            <a:ext cx="406400" cy="34834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타원 254"/>
          <p:cNvSpPr/>
          <p:nvPr/>
        </p:nvSpPr>
        <p:spPr>
          <a:xfrm>
            <a:off x="5976268" y="3702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타원 255"/>
          <p:cNvSpPr/>
          <p:nvPr/>
        </p:nvSpPr>
        <p:spPr>
          <a:xfrm>
            <a:off x="5976268" y="7258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타원 256"/>
          <p:cNvSpPr/>
          <p:nvPr/>
        </p:nvSpPr>
        <p:spPr>
          <a:xfrm>
            <a:off x="5976268" y="10814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타원 257"/>
          <p:cNvSpPr/>
          <p:nvPr/>
        </p:nvSpPr>
        <p:spPr>
          <a:xfrm>
            <a:off x="5802100" y="18362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타원 258"/>
          <p:cNvSpPr/>
          <p:nvPr/>
        </p:nvSpPr>
        <p:spPr>
          <a:xfrm>
            <a:off x="5802100" y="21918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타원 259"/>
          <p:cNvSpPr/>
          <p:nvPr/>
        </p:nvSpPr>
        <p:spPr>
          <a:xfrm>
            <a:off x="5802100" y="25474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TextBox 260"/>
          <p:cNvSpPr txBox="1"/>
          <p:nvPr/>
        </p:nvSpPr>
        <p:spPr>
          <a:xfrm>
            <a:off x="230966" y="3117482"/>
            <a:ext cx="64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=3</a:t>
            </a:r>
            <a:endParaRPr lang="ko-KR" altLang="en-US" dirty="0"/>
          </a:p>
        </p:txBody>
      </p:sp>
      <p:sp>
        <p:nvSpPr>
          <p:cNvPr id="262" name="타원 261"/>
          <p:cNvSpPr/>
          <p:nvPr/>
        </p:nvSpPr>
        <p:spPr>
          <a:xfrm>
            <a:off x="508000" y="347307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타원 262"/>
          <p:cNvSpPr/>
          <p:nvPr/>
        </p:nvSpPr>
        <p:spPr>
          <a:xfrm>
            <a:off x="910772" y="347307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타원 263"/>
          <p:cNvSpPr/>
          <p:nvPr/>
        </p:nvSpPr>
        <p:spPr>
          <a:xfrm>
            <a:off x="1317173" y="347307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타원 264"/>
          <p:cNvSpPr/>
          <p:nvPr/>
        </p:nvSpPr>
        <p:spPr>
          <a:xfrm>
            <a:off x="500742" y="384241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타원 265"/>
          <p:cNvSpPr/>
          <p:nvPr/>
        </p:nvSpPr>
        <p:spPr>
          <a:xfrm>
            <a:off x="907143" y="384241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타원 266"/>
          <p:cNvSpPr/>
          <p:nvPr/>
        </p:nvSpPr>
        <p:spPr>
          <a:xfrm>
            <a:off x="1317173" y="384241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타원 267"/>
          <p:cNvSpPr/>
          <p:nvPr/>
        </p:nvSpPr>
        <p:spPr>
          <a:xfrm>
            <a:off x="504371" y="421174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타원 268"/>
          <p:cNvSpPr/>
          <p:nvPr/>
        </p:nvSpPr>
        <p:spPr>
          <a:xfrm>
            <a:off x="910772" y="421174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타원 269"/>
          <p:cNvSpPr/>
          <p:nvPr/>
        </p:nvSpPr>
        <p:spPr>
          <a:xfrm>
            <a:off x="1317173" y="421174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타원 270"/>
          <p:cNvSpPr/>
          <p:nvPr/>
        </p:nvSpPr>
        <p:spPr>
          <a:xfrm>
            <a:off x="500742" y="458107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타원 271"/>
          <p:cNvSpPr/>
          <p:nvPr/>
        </p:nvSpPr>
        <p:spPr>
          <a:xfrm>
            <a:off x="907143" y="458107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타원 272"/>
          <p:cNvSpPr/>
          <p:nvPr/>
        </p:nvSpPr>
        <p:spPr>
          <a:xfrm>
            <a:off x="1317173" y="458107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타원 273"/>
          <p:cNvSpPr/>
          <p:nvPr/>
        </p:nvSpPr>
        <p:spPr>
          <a:xfrm>
            <a:off x="500742" y="495598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타원 274"/>
          <p:cNvSpPr/>
          <p:nvPr/>
        </p:nvSpPr>
        <p:spPr>
          <a:xfrm>
            <a:off x="1313544" y="495598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/>
          <p:cNvSpPr/>
          <p:nvPr/>
        </p:nvSpPr>
        <p:spPr>
          <a:xfrm>
            <a:off x="907143" y="495598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타원 276"/>
          <p:cNvSpPr/>
          <p:nvPr/>
        </p:nvSpPr>
        <p:spPr>
          <a:xfrm>
            <a:off x="1908629" y="347307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타원 277"/>
          <p:cNvSpPr/>
          <p:nvPr/>
        </p:nvSpPr>
        <p:spPr>
          <a:xfrm>
            <a:off x="2311401" y="347307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타원 278"/>
          <p:cNvSpPr/>
          <p:nvPr/>
        </p:nvSpPr>
        <p:spPr>
          <a:xfrm>
            <a:off x="2717802" y="347307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타원 279"/>
          <p:cNvSpPr/>
          <p:nvPr/>
        </p:nvSpPr>
        <p:spPr>
          <a:xfrm>
            <a:off x="3124203" y="347307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타원 280"/>
          <p:cNvSpPr/>
          <p:nvPr/>
        </p:nvSpPr>
        <p:spPr>
          <a:xfrm>
            <a:off x="3530604" y="347307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타원 281"/>
          <p:cNvSpPr/>
          <p:nvPr/>
        </p:nvSpPr>
        <p:spPr>
          <a:xfrm>
            <a:off x="1911005" y="384241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타원 282"/>
          <p:cNvSpPr/>
          <p:nvPr/>
        </p:nvSpPr>
        <p:spPr>
          <a:xfrm>
            <a:off x="2321035" y="38424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타원 283"/>
          <p:cNvSpPr/>
          <p:nvPr/>
        </p:nvSpPr>
        <p:spPr>
          <a:xfrm>
            <a:off x="2727436" y="384241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타원 284"/>
          <p:cNvSpPr/>
          <p:nvPr/>
        </p:nvSpPr>
        <p:spPr>
          <a:xfrm>
            <a:off x="3133837" y="384241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타원 285"/>
          <p:cNvSpPr/>
          <p:nvPr/>
        </p:nvSpPr>
        <p:spPr>
          <a:xfrm>
            <a:off x="3540238" y="384241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타원 286"/>
          <p:cNvSpPr/>
          <p:nvPr/>
        </p:nvSpPr>
        <p:spPr>
          <a:xfrm>
            <a:off x="1908629" y="423144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타원 287"/>
          <p:cNvSpPr/>
          <p:nvPr/>
        </p:nvSpPr>
        <p:spPr>
          <a:xfrm>
            <a:off x="2318659" y="423144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타원 288"/>
          <p:cNvSpPr/>
          <p:nvPr/>
        </p:nvSpPr>
        <p:spPr>
          <a:xfrm>
            <a:off x="2728689" y="423144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/>
          <p:cNvSpPr/>
          <p:nvPr/>
        </p:nvSpPr>
        <p:spPr>
          <a:xfrm>
            <a:off x="3541491" y="423144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/>
          <p:cNvSpPr/>
          <p:nvPr/>
        </p:nvSpPr>
        <p:spPr>
          <a:xfrm>
            <a:off x="3135090" y="423144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TextBox 291"/>
          <p:cNvSpPr txBox="1"/>
          <p:nvPr/>
        </p:nvSpPr>
        <p:spPr>
          <a:xfrm>
            <a:off x="1827540" y="3117479"/>
            <a:ext cx="64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=5</a:t>
            </a:r>
            <a:endParaRPr lang="ko-KR" altLang="en-US" dirty="0"/>
          </a:p>
        </p:txBody>
      </p:sp>
      <p:sp>
        <p:nvSpPr>
          <p:cNvPr id="129" name="타원 128"/>
          <p:cNvSpPr/>
          <p:nvPr/>
        </p:nvSpPr>
        <p:spPr>
          <a:xfrm>
            <a:off x="6611273" y="14806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/>
          <p:cNvSpPr/>
          <p:nvPr/>
        </p:nvSpPr>
        <p:spPr>
          <a:xfrm>
            <a:off x="6611273" y="18362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6611273" y="21918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76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79396" y="37027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682168" y="37026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084940" y="37026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491341" y="37026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897742" y="37026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304143" y="37026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714173" y="37026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124203" y="37026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79396" y="72587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82168" y="72586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084940" y="72586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91341" y="72586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897742" y="72586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304143" y="72586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714173" y="72586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124203" y="72586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79396" y="108147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82168" y="108146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84940" y="108146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491341" y="108146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897742" y="108146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304143" y="108146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714173" y="108146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124203" y="108146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/>
          <p:cNvSpPr/>
          <p:nvPr/>
        </p:nvSpPr>
        <p:spPr>
          <a:xfrm>
            <a:off x="3530604" y="37026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3937005" y="3702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/>
          <p:cNvSpPr/>
          <p:nvPr/>
        </p:nvSpPr>
        <p:spPr>
          <a:xfrm>
            <a:off x="4343406" y="3702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/>
          <p:cNvSpPr/>
          <p:nvPr/>
        </p:nvSpPr>
        <p:spPr>
          <a:xfrm>
            <a:off x="4749807" y="3702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/>
          <p:cNvSpPr/>
          <p:nvPr/>
        </p:nvSpPr>
        <p:spPr>
          <a:xfrm>
            <a:off x="5159837" y="3702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/>
          <p:cNvSpPr/>
          <p:nvPr/>
        </p:nvSpPr>
        <p:spPr>
          <a:xfrm>
            <a:off x="5569867" y="3702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타원 195"/>
          <p:cNvSpPr/>
          <p:nvPr/>
        </p:nvSpPr>
        <p:spPr>
          <a:xfrm>
            <a:off x="3530604" y="72586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/>
          <p:cNvSpPr/>
          <p:nvPr/>
        </p:nvSpPr>
        <p:spPr>
          <a:xfrm>
            <a:off x="3937005" y="7258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/>
          <p:cNvSpPr/>
          <p:nvPr/>
        </p:nvSpPr>
        <p:spPr>
          <a:xfrm>
            <a:off x="4343406" y="7258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/>
          <p:cNvSpPr/>
          <p:nvPr/>
        </p:nvSpPr>
        <p:spPr>
          <a:xfrm>
            <a:off x="4749807" y="7258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/>
          <p:cNvSpPr/>
          <p:nvPr/>
        </p:nvSpPr>
        <p:spPr>
          <a:xfrm>
            <a:off x="5159837" y="7258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/>
          <p:cNvSpPr/>
          <p:nvPr/>
        </p:nvSpPr>
        <p:spPr>
          <a:xfrm>
            <a:off x="5569867" y="7258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/>
          <p:cNvSpPr/>
          <p:nvPr/>
        </p:nvSpPr>
        <p:spPr>
          <a:xfrm>
            <a:off x="3530604" y="108146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/>
          <p:cNvSpPr/>
          <p:nvPr/>
        </p:nvSpPr>
        <p:spPr>
          <a:xfrm>
            <a:off x="3937005" y="10814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4343406" y="10814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/>
          <p:cNvSpPr/>
          <p:nvPr/>
        </p:nvSpPr>
        <p:spPr>
          <a:xfrm>
            <a:off x="4749807" y="10814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/>
          <p:cNvSpPr/>
          <p:nvPr/>
        </p:nvSpPr>
        <p:spPr>
          <a:xfrm>
            <a:off x="5159837" y="10814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/>
          <p:cNvSpPr/>
          <p:nvPr/>
        </p:nvSpPr>
        <p:spPr>
          <a:xfrm>
            <a:off x="5569867" y="10814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/>
          <p:cNvSpPr txBox="1"/>
          <p:nvPr/>
        </p:nvSpPr>
        <p:spPr>
          <a:xfrm>
            <a:off x="278131" y="20008"/>
            <a:ext cx="316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 = 8, P = 3</a:t>
            </a:r>
            <a:endParaRPr lang="ko-KR" altLang="en-US" dirty="0"/>
          </a:p>
        </p:txBody>
      </p:sp>
      <p:sp>
        <p:nvSpPr>
          <p:cNvPr id="209" name="타원 208"/>
          <p:cNvSpPr/>
          <p:nvPr/>
        </p:nvSpPr>
        <p:spPr>
          <a:xfrm>
            <a:off x="105228" y="1836210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/>
          <p:cNvSpPr/>
          <p:nvPr/>
        </p:nvSpPr>
        <p:spPr>
          <a:xfrm>
            <a:off x="508000" y="1836209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/>
          <p:cNvSpPr/>
          <p:nvPr/>
        </p:nvSpPr>
        <p:spPr>
          <a:xfrm>
            <a:off x="910772" y="1836208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/>
          <p:cNvSpPr/>
          <p:nvPr/>
        </p:nvSpPr>
        <p:spPr>
          <a:xfrm>
            <a:off x="1317173" y="183620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타원 212"/>
          <p:cNvSpPr/>
          <p:nvPr/>
        </p:nvSpPr>
        <p:spPr>
          <a:xfrm>
            <a:off x="1723574" y="183620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/>
          <p:cNvSpPr/>
          <p:nvPr/>
        </p:nvSpPr>
        <p:spPr>
          <a:xfrm>
            <a:off x="2129975" y="183620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타원 214"/>
          <p:cNvSpPr/>
          <p:nvPr/>
        </p:nvSpPr>
        <p:spPr>
          <a:xfrm>
            <a:off x="2540005" y="18362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2950035" y="18362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/>
          <p:cNvSpPr/>
          <p:nvPr/>
        </p:nvSpPr>
        <p:spPr>
          <a:xfrm>
            <a:off x="105228" y="2191810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/>
          <p:cNvSpPr/>
          <p:nvPr/>
        </p:nvSpPr>
        <p:spPr>
          <a:xfrm>
            <a:off x="508000" y="2191809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/>
          <p:cNvSpPr/>
          <p:nvPr/>
        </p:nvSpPr>
        <p:spPr>
          <a:xfrm>
            <a:off x="910772" y="2191808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/>
          <p:cNvSpPr/>
          <p:nvPr/>
        </p:nvSpPr>
        <p:spPr>
          <a:xfrm>
            <a:off x="1317173" y="219180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/>
          <p:cNvSpPr/>
          <p:nvPr/>
        </p:nvSpPr>
        <p:spPr>
          <a:xfrm>
            <a:off x="1723574" y="219180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/>
          <p:cNvSpPr/>
          <p:nvPr/>
        </p:nvSpPr>
        <p:spPr>
          <a:xfrm>
            <a:off x="2129975" y="219180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/>
          <p:cNvSpPr/>
          <p:nvPr/>
        </p:nvSpPr>
        <p:spPr>
          <a:xfrm>
            <a:off x="2540005" y="21918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/>
          <p:cNvSpPr/>
          <p:nvPr/>
        </p:nvSpPr>
        <p:spPr>
          <a:xfrm>
            <a:off x="2950035" y="21918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/>
          <p:cNvSpPr/>
          <p:nvPr/>
        </p:nvSpPr>
        <p:spPr>
          <a:xfrm>
            <a:off x="105228" y="2547410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/>
          <p:cNvSpPr/>
          <p:nvPr/>
        </p:nvSpPr>
        <p:spPr>
          <a:xfrm>
            <a:off x="508000" y="2547409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/>
          <p:cNvSpPr/>
          <p:nvPr/>
        </p:nvSpPr>
        <p:spPr>
          <a:xfrm>
            <a:off x="910772" y="2547408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/>
          <p:cNvSpPr/>
          <p:nvPr/>
        </p:nvSpPr>
        <p:spPr>
          <a:xfrm>
            <a:off x="1317173" y="254740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/>
          <p:cNvSpPr/>
          <p:nvPr/>
        </p:nvSpPr>
        <p:spPr>
          <a:xfrm>
            <a:off x="1723574" y="254740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/>
          <p:cNvSpPr/>
          <p:nvPr/>
        </p:nvSpPr>
        <p:spPr>
          <a:xfrm>
            <a:off x="2129975" y="254740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/>
          <p:cNvSpPr/>
          <p:nvPr/>
        </p:nvSpPr>
        <p:spPr>
          <a:xfrm>
            <a:off x="2540005" y="25474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타원 231"/>
          <p:cNvSpPr/>
          <p:nvPr/>
        </p:nvSpPr>
        <p:spPr>
          <a:xfrm>
            <a:off x="2950035" y="25474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타원 232"/>
          <p:cNvSpPr/>
          <p:nvPr/>
        </p:nvSpPr>
        <p:spPr>
          <a:xfrm>
            <a:off x="3356436" y="183620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타원 233"/>
          <p:cNvSpPr/>
          <p:nvPr/>
        </p:nvSpPr>
        <p:spPr>
          <a:xfrm>
            <a:off x="3762837" y="183620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/>
          <p:cNvSpPr/>
          <p:nvPr/>
        </p:nvSpPr>
        <p:spPr>
          <a:xfrm>
            <a:off x="4169238" y="183620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타원 235"/>
          <p:cNvSpPr/>
          <p:nvPr/>
        </p:nvSpPr>
        <p:spPr>
          <a:xfrm>
            <a:off x="4575639" y="183620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/>
          <p:cNvSpPr/>
          <p:nvPr/>
        </p:nvSpPr>
        <p:spPr>
          <a:xfrm>
            <a:off x="4985669" y="18362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/>
          <p:cNvSpPr/>
          <p:nvPr/>
        </p:nvSpPr>
        <p:spPr>
          <a:xfrm>
            <a:off x="5395699" y="18362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/>
          <p:cNvSpPr/>
          <p:nvPr/>
        </p:nvSpPr>
        <p:spPr>
          <a:xfrm>
            <a:off x="3356436" y="219180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타원 239"/>
          <p:cNvSpPr/>
          <p:nvPr/>
        </p:nvSpPr>
        <p:spPr>
          <a:xfrm>
            <a:off x="3762837" y="219180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타원 240"/>
          <p:cNvSpPr/>
          <p:nvPr/>
        </p:nvSpPr>
        <p:spPr>
          <a:xfrm>
            <a:off x="4169238" y="219180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타원 241"/>
          <p:cNvSpPr/>
          <p:nvPr/>
        </p:nvSpPr>
        <p:spPr>
          <a:xfrm>
            <a:off x="4575639" y="219180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타원 242"/>
          <p:cNvSpPr/>
          <p:nvPr/>
        </p:nvSpPr>
        <p:spPr>
          <a:xfrm>
            <a:off x="4985669" y="21918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타원 243"/>
          <p:cNvSpPr/>
          <p:nvPr/>
        </p:nvSpPr>
        <p:spPr>
          <a:xfrm>
            <a:off x="5395699" y="21918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타원 244"/>
          <p:cNvSpPr/>
          <p:nvPr/>
        </p:nvSpPr>
        <p:spPr>
          <a:xfrm>
            <a:off x="3356436" y="254740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타원 245"/>
          <p:cNvSpPr/>
          <p:nvPr/>
        </p:nvSpPr>
        <p:spPr>
          <a:xfrm>
            <a:off x="3762837" y="254740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타원 246"/>
          <p:cNvSpPr/>
          <p:nvPr/>
        </p:nvSpPr>
        <p:spPr>
          <a:xfrm>
            <a:off x="4169238" y="254740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/>
          <p:cNvSpPr/>
          <p:nvPr/>
        </p:nvSpPr>
        <p:spPr>
          <a:xfrm>
            <a:off x="4575639" y="254740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/>
          <p:cNvSpPr/>
          <p:nvPr/>
        </p:nvSpPr>
        <p:spPr>
          <a:xfrm>
            <a:off x="4985669" y="25474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/>
          <p:cNvSpPr/>
          <p:nvPr/>
        </p:nvSpPr>
        <p:spPr>
          <a:xfrm>
            <a:off x="5395699" y="25474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타원 250"/>
          <p:cNvSpPr/>
          <p:nvPr/>
        </p:nvSpPr>
        <p:spPr>
          <a:xfrm>
            <a:off x="6208501" y="14806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/>
          <p:cNvSpPr/>
          <p:nvPr/>
        </p:nvSpPr>
        <p:spPr>
          <a:xfrm>
            <a:off x="6208501" y="18362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 252"/>
          <p:cNvSpPr/>
          <p:nvPr/>
        </p:nvSpPr>
        <p:spPr>
          <a:xfrm>
            <a:off x="6208501" y="21918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아래쪽 화살표 253"/>
          <p:cNvSpPr/>
          <p:nvPr/>
        </p:nvSpPr>
        <p:spPr>
          <a:xfrm>
            <a:off x="2739572" y="1440690"/>
            <a:ext cx="406400" cy="34834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타원 254"/>
          <p:cNvSpPr/>
          <p:nvPr/>
        </p:nvSpPr>
        <p:spPr>
          <a:xfrm>
            <a:off x="5976268" y="3702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타원 255"/>
          <p:cNvSpPr/>
          <p:nvPr/>
        </p:nvSpPr>
        <p:spPr>
          <a:xfrm>
            <a:off x="5976268" y="7258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타원 256"/>
          <p:cNvSpPr/>
          <p:nvPr/>
        </p:nvSpPr>
        <p:spPr>
          <a:xfrm>
            <a:off x="5976268" y="10814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타원 257"/>
          <p:cNvSpPr/>
          <p:nvPr/>
        </p:nvSpPr>
        <p:spPr>
          <a:xfrm>
            <a:off x="5802100" y="18362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타원 258"/>
          <p:cNvSpPr/>
          <p:nvPr/>
        </p:nvSpPr>
        <p:spPr>
          <a:xfrm>
            <a:off x="5802100" y="21918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타원 259"/>
          <p:cNvSpPr/>
          <p:nvPr/>
        </p:nvSpPr>
        <p:spPr>
          <a:xfrm>
            <a:off x="5802100" y="25474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TextBox 260"/>
          <p:cNvSpPr txBox="1"/>
          <p:nvPr/>
        </p:nvSpPr>
        <p:spPr>
          <a:xfrm>
            <a:off x="230966" y="3117482"/>
            <a:ext cx="64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=3</a:t>
            </a:r>
            <a:endParaRPr lang="ko-KR" altLang="en-US" dirty="0"/>
          </a:p>
        </p:txBody>
      </p:sp>
      <p:sp>
        <p:nvSpPr>
          <p:cNvPr id="262" name="타원 261"/>
          <p:cNvSpPr/>
          <p:nvPr/>
        </p:nvSpPr>
        <p:spPr>
          <a:xfrm>
            <a:off x="508000" y="347307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타원 262"/>
          <p:cNvSpPr/>
          <p:nvPr/>
        </p:nvSpPr>
        <p:spPr>
          <a:xfrm>
            <a:off x="910772" y="347307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타원 263"/>
          <p:cNvSpPr/>
          <p:nvPr/>
        </p:nvSpPr>
        <p:spPr>
          <a:xfrm>
            <a:off x="1317173" y="347307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타원 264"/>
          <p:cNvSpPr/>
          <p:nvPr/>
        </p:nvSpPr>
        <p:spPr>
          <a:xfrm>
            <a:off x="500742" y="384241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타원 265"/>
          <p:cNvSpPr/>
          <p:nvPr/>
        </p:nvSpPr>
        <p:spPr>
          <a:xfrm>
            <a:off x="907143" y="384241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타원 266"/>
          <p:cNvSpPr/>
          <p:nvPr/>
        </p:nvSpPr>
        <p:spPr>
          <a:xfrm>
            <a:off x="1317173" y="38424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타원 267"/>
          <p:cNvSpPr/>
          <p:nvPr/>
        </p:nvSpPr>
        <p:spPr>
          <a:xfrm>
            <a:off x="504371" y="421174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타원 268"/>
          <p:cNvSpPr/>
          <p:nvPr/>
        </p:nvSpPr>
        <p:spPr>
          <a:xfrm>
            <a:off x="910772" y="421174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타원 269"/>
          <p:cNvSpPr/>
          <p:nvPr/>
        </p:nvSpPr>
        <p:spPr>
          <a:xfrm>
            <a:off x="1317173" y="421174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타원 270"/>
          <p:cNvSpPr/>
          <p:nvPr/>
        </p:nvSpPr>
        <p:spPr>
          <a:xfrm>
            <a:off x="500742" y="458107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타원 271"/>
          <p:cNvSpPr/>
          <p:nvPr/>
        </p:nvSpPr>
        <p:spPr>
          <a:xfrm>
            <a:off x="907143" y="458107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타원 272"/>
          <p:cNvSpPr/>
          <p:nvPr/>
        </p:nvSpPr>
        <p:spPr>
          <a:xfrm>
            <a:off x="1317173" y="458107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타원 273"/>
          <p:cNvSpPr/>
          <p:nvPr/>
        </p:nvSpPr>
        <p:spPr>
          <a:xfrm>
            <a:off x="500742" y="495598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타원 274"/>
          <p:cNvSpPr/>
          <p:nvPr/>
        </p:nvSpPr>
        <p:spPr>
          <a:xfrm>
            <a:off x="1313544" y="495598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/>
          <p:cNvSpPr/>
          <p:nvPr/>
        </p:nvSpPr>
        <p:spPr>
          <a:xfrm>
            <a:off x="907143" y="495598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타원 276"/>
          <p:cNvSpPr/>
          <p:nvPr/>
        </p:nvSpPr>
        <p:spPr>
          <a:xfrm>
            <a:off x="1908629" y="347307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타원 277"/>
          <p:cNvSpPr/>
          <p:nvPr/>
        </p:nvSpPr>
        <p:spPr>
          <a:xfrm>
            <a:off x="2311401" y="347307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타원 278"/>
          <p:cNvSpPr/>
          <p:nvPr/>
        </p:nvSpPr>
        <p:spPr>
          <a:xfrm>
            <a:off x="2717802" y="347307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타원 279"/>
          <p:cNvSpPr/>
          <p:nvPr/>
        </p:nvSpPr>
        <p:spPr>
          <a:xfrm>
            <a:off x="3124203" y="347307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타원 280"/>
          <p:cNvSpPr/>
          <p:nvPr/>
        </p:nvSpPr>
        <p:spPr>
          <a:xfrm>
            <a:off x="3530604" y="347307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타원 281"/>
          <p:cNvSpPr/>
          <p:nvPr/>
        </p:nvSpPr>
        <p:spPr>
          <a:xfrm>
            <a:off x="1911005" y="38424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타원 282"/>
          <p:cNvSpPr/>
          <p:nvPr/>
        </p:nvSpPr>
        <p:spPr>
          <a:xfrm>
            <a:off x="2321035" y="38424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타원 283"/>
          <p:cNvSpPr/>
          <p:nvPr/>
        </p:nvSpPr>
        <p:spPr>
          <a:xfrm>
            <a:off x="2727436" y="384241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타원 284"/>
          <p:cNvSpPr/>
          <p:nvPr/>
        </p:nvSpPr>
        <p:spPr>
          <a:xfrm>
            <a:off x="3133837" y="384241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타원 285"/>
          <p:cNvSpPr/>
          <p:nvPr/>
        </p:nvSpPr>
        <p:spPr>
          <a:xfrm>
            <a:off x="3540238" y="384241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타원 286"/>
          <p:cNvSpPr/>
          <p:nvPr/>
        </p:nvSpPr>
        <p:spPr>
          <a:xfrm>
            <a:off x="1908629" y="423144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타원 287"/>
          <p:cNvSpPr/>
          <p:nvPr/>
        </p:nvSpPr>
        <p:spPr>
          <a:xfrm>
            <a:off x="2318659" y="423144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타원 288"/>
          <p:cNvSpPr/>
          <p:nvPr/>
        </p:nvSpPr>
        <p:spPr>
          <a:xfrm>
            <a:off x="2728689" y="423144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/>
          <p:cNvSpPr/>
          <p:nvPr/>
        </p:nvSpPr>
        <p:spPr>
          <a:xfrm>
            <a:off x="3541491" y="423144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/>
          <p:cNvSpPr/>
          <p:nvPr/>
        </p:nvSpPr>
        <p:spPr>
          <a:xfrm>
            <a:off x="3135090" y="423144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TextBox 291"/>
          <p:cNvSpPr txBox="1"/>
          <p:nvPr/>
        </p:nvSpPr>
        <p:spPr>
          <a:xfrm>
            <a:off x="1827540" y="3117479"/>
            <a:ext cx="64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=5</a:t>
            </a:r>
            <a:endParaRPr lang="ko-KR" altLang="en-US" dirty="0"/>
          </a:p>
        </p:txBody>
      </p:sp>
      <p:sp>
        <p:nvSpPr>
          <p:cNvPr id="129" name="타원 128"/>
          <p:cNvSpPr/>
          <p:nvPr/>
        </p:nvSpPr>
        <p:spPr>
          <a:xfrm>
            <a:off x="6611273" y="14806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/>
          <p:cNvSpPr/>
          <p:nvPr/>
        </p:nvSpPr>
        <p:spPr>
          <a:xfrm>
            <a:off x="6611273" y="18362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6611273" y="21918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7014045" y="14806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/>
          <p:cNvSpPr/>
          <p:nvPr/>
        </p:nvSpPr>
        <p:spPr>
          <a:xfrm>
            <a:off x="7014045" y="18362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7014045" y="21918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228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1525</TotalTime>
  <Words>268</Words>
  <Application>Microsoft Office PowerPoint</Application>
  <PresentationFormat>화면 슬라이드 쇼(4:3)</PresentationFormat>
  <Paragraphs>189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ksb</dc:creator>
  <cp:lastModifiedBy>ksb</cp:lastModifiedBy>
  <cp:revision>17</cp:revision>
  <cp:lastPrinted>2017-07-11T06:25:47Z</cp:lastPrinted>
  <dcterms:created xsi:type="dcterms:W3CDTF">2017-07-10T10:03:15Z</dcterms:created>
  <dcterms:modified xsi:type="dcterms:W3CDTF">2017-07-12T07:52:57Z</dcterms:modified>
</cp:coreProperties>
</file>