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B"/>
    <a:srgbClr val="4CB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61594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7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3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9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DF1C-E300-4A39-8025-0A38BE6AF698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9D81-7068-474D-9E0F-DC737EA6E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samjabrahams/tensorflow-on-raspberry-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pi-supply.com/wp-content/uploads/2016/02/piwithbox-nos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5" b="11665"/>
          <a:stretch/>
        </p:blipFill>
        <p:spPr bwMode="auto">
          <a:xfrm>
            <a:off x="5770004" y="2804053"/>
            <a:ext cx="2379851" cy="17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다리꼴 7"/>
          <p:cNvSpPr/>
          <p:nvPr/>
        </p:nvSpPr>
        <p:spPr>
          <a:xfrm rot="10800000">
            <a:off x="-1256431" y="1556505"/>
            <a:ext cx="8899451" cy="1030747"/>
          </a:xfrm>
          <a:prstGeom prst="trapezoid">
            <a:avLst>
              <a:gd name="adj" fmla="val 827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rot="10800000">
            <a:off x="-1291868" y="1499802"/>
            <a:ext cx="8899451" cy="1030747"/>
          </a:xfrm>
          <a:prstGeom prst="trapezoid">
            <a:avLst>
              <a:gd name="adj" fmla="val 82766"/>
            </a:avLst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86955" y="1339704"/>
            <a:ext cx="7772400" cy="1064475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 err="1" smtClean="0">
                <a:solidFill>
                  <a:schemeClr val="bg1"/>
                </a:solidFill>
              </a:rPr>
              <a:t>TensorFlow</a:t>
            </a:r>
            <a:r>
              <a:rPr lang="en-US" altLang="ko-KR" sz="4400" b="1" dirty="0" smtClean="0"/>
              <a:t> </a:t>
            </a:r>
            <a:r>
              <a:rPr lang="en-US" altLang="ko-KR" sz="2400" b="1" dirty="0" smtClean="0"/>
              <a:t>on ARMv7</a:t>
            </a:r>
            <a:endParaRPr lang="ko-KR" altLang="en-US" sz="4400" b="1" dirty="0"/>
          </a:p>
        </p:txBody>
      </p:sp>
      <p:pic>
        <p:nvPicPr>
          <p:cNvPr id="1030" name="Picture 6" descr="http://ethernetfmc.com/wp-content/uploads/2014/10/zedboard_w_logo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87" y="5011346"/>
            <a:ext cx="3160319" cy="136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0" y="3902771"/>
            <a:ext cx="7153739" cy="129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STEP1: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Raspberry pi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104900"/>
            <a:ext cx="8305800" cy="507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2. Build </a:t>
            </a:r>
            <a:r>
              <a:rPr lang="en-US" altLang="ko-KR" sz="2000" b="1" dirty="0" err="1" smtClean="0"/>
              <a:t>TensorFlow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Install </a:t>
            </a:r>
            <a:r>
              <a:rPr lang="en-US" altLang="ko-KR" sz="2000" b="1" dirty="0" err="1" smtClean="0"/>
              <a:t>TensorFlow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/>
              <a:t>m</a:t>
            </a:r>
            <a:r>
              <a:rPr lang="en-US" altLang="ko-KR" sz="2000" b="1" dirty="0" smtClean="0"/>
              <a:t>ock, python package, must be reinstall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76550"/>
            <a:ext cx="6667500" cy="590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243733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~/</a:t>
            </a:r>
            <a:r>
              <a:rPr lang="en-US" altLang="ko-KR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33887"/>
            <a:ext cx="1809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STEP2: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</a:t>
            </a:r>
            <a:r>
              <a:rPr lang="en-US" altLang="ko-KR" sz="2700" b="1" dirty="0" err="1" smtClean="0"/>
              <a:t>Zedboard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49" y="3743325"/>
            <a:ext cx="8334375" cy="243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Overview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ARM-Cortex A9 which supports </a:t>
            </a:r>
            <a:r>
              <a:rPr lang="en-US" altLang="ko-KR" sz="2000" b="1" i="1" dirty="0" smtClean="0"/>
              <a:t>vector floating point unit</a:t>
            </a:r>
            <a:r>
              <a:rPr lang="en-US" altLang="ko-KR" sz="2000" b="1" dirty="0" smtClean="0"/>
              <a:t> (vfpv3) is equipped on </a:t>
            </a:r>
            <a:r>
              <a:rPr lang="en-US" altLang="ko-KR" sz="2000" b="1" dirty="0" err="1" smtClean="0"/>
              <a:t>Zedboard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Higher </a:t>
            </a:r>
            <a:r>
              <a:rPr lang="en-US" altLang="ko-KR" sz="2000" b="1" dirty="0" err="1" smtClean="0"/>
              <a:t>Linaro</a:t>
            </a:r>
            <a:r>
              <a:rPr lang="en-US" altLang="ko-KR" sz="2000" b="1" dirty="0" smtClean="0"/>
              <a:t>-Linux versions required than Desktop-Linux for GCC-library supports. →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version 15.x higher experimentally</a:t>
            </a:r>
            <a:r>
              <a:rPr lang="en-US" altLang="ko-KR" sz="2000" b="1" dirty="0" smtClean="0"/>
              <a:t> </a:t>
            </a:r>
          </a:p>
        </p:txBody>
      </p:sp>
      <p:pic>
        <p:nvPicPr>
          <p:cNvPr id="6" name="Picture 10" descr="Tensor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56077"/>
            <a:ext cx="2943225" cy="5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3971925" y="2071796"/>
            <a:ext cx="914400" cy="699979"/>
          </a:xfrm>
          <a:prstGeom prst="rightArrow">
            <a:avLst/>
          </a:prstGeom>
          <a:solidFill>
            <a:srgbClr val="FFBE3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6" descr="http://ethernetfmc.com/wp-content/uploads/2014/10/zedboard_w_logo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739494"/>
            <a:ext cx="3160319" cy="136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STEP2: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</a:t>
            </a:r>
            <a:r>
              <a:rPr lang="en-US" altLang="ko-KR" sz="2700" b="1" dirty="0" err="1" smtClean="0"/>
              <a:t>Zedboard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525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Hardware Dependency: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- SD CARD required; above 16GB</a:t>
            </a:r>
          </a:p>
          <a:p>
            <a:pPr marL="0" indent="0">
              <a:buNone/>
            </a:pPr>
            <a:r>
              <a:rPr lang="en-US" altLang="ko-KR" sz="1600" b="1" dirty="0" smtClean="0"/>
              <a:t>     - 512MB DRAM is equipped on the board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- Swap memory needed</a:t>
            </a:r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 smtClean="0"/>
              <a:t>Software Dependency:</a:t>
            </a:r>
          </a:p>
          <a:p>
            <a:pPr marL="0" indent="0">
              <a:buNone/>
            </a:pPr>
            <a:r>
              <a:rPr lang="en-US" altLang="ko-KR" sz="1600" b="1" dirty="0" smtClean="0"/>
              <a:t>     </a:t>
            </a:r>
            <a:r>
              <a:rPr lang="en-US" altLang="ko-KR" sz="1600" b="1" dirty="0"/>
              <a:t>- </a:t>
            </a:r>
            <a:r>
              <a:rPr lang="en-US" altLang="ko-KR" sz="1600" b="1" dirty="0" err="1" smtClean="0"/>
              <a:t>Linaro</a:t>
            </a:r>
            <a:r>
              <a:rPr lang="en-US" altLang="ko-KR" sz="1600" b="1" dirty="0" smtClean="0"/>
              <a:t> 15.x higher (easily get this in </a:t>
            </a:r>
            <a:r>
              <a:rPr lang="en-US" altLang="ko-KR" sz="1600" b="1" dirty="0" err="1" smtClean="0"/>
              <a:t>linaro</a:t>
            </a:r>
            <a:r>
              <a:rPr lang="en-US" altLang="ko-KR" sz="1600" b="1" dirty="0" smtClean="0"/>
              <a:t>-archive)</a:t>
            </a:r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- </a:t>
            </a:r>
            <a:r>
              <a:rPr lang="en-US" altLang="ko-KR" sz="1600" b="1" dirty="0" err="1" smtClean="0"/>
              <a:t>linux</a:t>
            </a:r>
            <a:r>
              <a:rPr lang="en-US" altLang="ko-KR" sz="1600" b="1" dirty="0" smtClean="0"/>
              <a:t> package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python-(dev, </a:t>
            </a:r>
            <a:r>
              <a:rPr lang="en-US" altLang="ko-KR" sz="1600" b="1" dirty="0" err="1" smtClean="0"/>
              <a:t>virtualenv</a:t>
            </a:r>
            <a:r>
              <a:rPr lang="en-US" altLang="ko-KR" sz="1600" b="1" dirty="0" smtClean="0"/>
              <a:t>, pip), build-essential, libncurses5-dev, 	JDK (either open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JDK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source or Oracle JDK source)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pkg-config</a:t>
            </a:r>
            <a:r>
              <a:rPr lang="en-US" altLang="ko-KR" sz="1600" b="1" dirty="0" smtClean="0"/>
              <a:t>, zip, g++, zlib1g-dev, unzip, swig, gcc-4.8, g++-4.8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software-properties-common (add-apt-repository)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add-apt-repository </a:t>
            </a:r>
            <a:r>
              <a:rPr lang="en-US" altLang="ko-KR" sz="1600" b="1" dirty="0" err="1" smtClean="0"/>
              <a:t>ppa:openjdk-r</a:t>
            </a:r>
            <a:r>
              <a:rPr lang="en-US" altLang="ko-KR" sz="1600" b="1" dirty="0" smtClean="0"/>
              <a:t>/</a:t>
            </a:r>
            <a:r>
              <a:rPr lang="en-US" altLang="ko-KR" sz="1600" b="1" dirty="0" err="1" smtClean="0"/>
              <a:t>ppa</a:t>
            </a:r>
            <a:r>
              <a:rPr lang="en-US" altLang="ko-KR" sz="1600" b="1" dirty="0" smtClean="0"/>
              <a:t> → for </a:t>
            </a:r>
            <a:r>
              <a:rPr lang="en-US" altLang="ko-KR" sz="1600" b="1" dirty="0" err="1" smtClean="0"/>
              <a:t>openJDK</a:t>
            </a:r>
            <a:endParaRPr lang="en-US" altLang="ko-KR" sz="1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555206"/>
            <a:ext cx="6962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STEP2: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</a:t>
            </a:r>
            <a:r>
              <a:rPr lang="en-US" altLang="ko-KR" sz="2700" b="1" dirty="0" err="1" smtClean="0"/>
              <a:t>Zedboard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525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Difference between Raspberry-pi and </a:t>
            </a:r>
            <a:r>
              <a:rPr lang="en-US" altLang="ko-KR" sz="1600" b="1" dirty="0" err="1" smtClean="0"/>
              <a:t>Zedboard</a:t>
            </a:r>
            <a:endParaRPr lang="en-US" altLang="ko-KR" sz="1600" b="1" dirty="0" smtClean="0"/>
          </a:p>
          <a:p>
            <a:pPr marL="0" indent="0">
              <a:buNone/>
            </a:pPr>
            <a:endParaRPr lang="en-US" altLang="ko-KR" sz="1600" b="1" dirty="0"/>
          </a:p>
          <a:p>
            <a:pPr>
              <a:buFontTx/>
              <a:buChar char="-"/>
            </a:pPr>
            <a:r>
              <a:rPr lang="en-US" altLang="ko-KR" sz="1600" b="1" dirty="0" smtClean="0"/>
              <a:t>Processor of </a:t>
            </a:r>
            <a:r>
              <a:rPr lang="en-US" altLang="ko-KR" sz="1600" b="1" dirty="0" err="1" smtClean="0"/>
              <a:t>Zedboard</a:t>
            </a:r>
            <a:r>
              <a:rPr lang="en-US" altLang="ko-KR" sz="1600" b="1" dirty="0" smtClean="0"/>
              <a:t> has v3. </a:t>
            </a:r>
            <a:r>
              <a:rPr lang="en-US" altLang="ko-KR" sz="1600" b="1" i="1" dirty="0" smtClean="0"/>
              <a:t>Vector Floating Point</a:t>
            </a:r>
            <a:r>
              <a:rPr lang="en-US" altLang="ko-KR" sz="1600" b="1" dirty="0" smtClean="0"/>
              <a:t> (vfpv3) units.</a:t>
            </a:r>
          </a:p>
          <a:p>
            <a:pPr>
              <a:buFontTx/>
              <a:buChar char="-"/>
            </a:pPr>
            <a:r>
              <a:rPr lang="en-US" altLang="ko-KR" sz="1600" b="1" dirty="0" smtClean="0"/>
              <a:t>Less of physical memory space</a:t>
            </a:r>
          </a:p>
          <a:p>
            <a:pPr>
              <a:buFontTx/>
              <a:buChar char="-"/>
            </a:pPr>
            <a:r>
              <a:rPr lang="en-US" altLang="ko-KR" sz="1600" b="1" dirty="0" err="1" smtClean="0"/>
              <a:t>Numpy</a:t>
            </a:r>
            <a:r>
              <a:rPr lang="en-US" altLang="ko-KR" sz="1600" b="1" dirty="0" smtClean="0"/>
              <a:t> is not able to be installed automatically</a:t>
            </a:r>
            <a:r>
              <a:rPr lang="en-US" altLang="ko-KR" sz="1600" b="1" dirty="0"/>
              <a:t>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→ build manually</a:t>
            </a:r>
            <a:r>
              <a:rPr lang="en-US" altLang="ko-KR" sz="1600" b="1" dirty="0" smtClean="0"/>
              <a:t> </a:t>
            </a:r>
          </a:p>
          <a:p>
            <a:pPr>
              <a:buFontTx/>
              <a:buChar char="-"/>
            </a:pPr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 err="1" smtClean="0"/>
              <a:t>Bazel</a:t>
            </a:r>
            <a:r>
              <a:rPr lang="en-US" altLang="ko-KR" sz="1600" b="1" dirty="0" smtClean="0"/>
              <a:t> can be installed in the same way that on Raspberry-Pi</a:t>
            </a:r>
          </a:p>
          <a:p>
            <a:pPr marL="0" indent="0">
              <a:buNone/>
            </a:pPr>
            <a:r>
              <a:rPr lang="en-US" altLang="ko-KR" sz="1600" b="1" dirty="0" smtClean="0"/>
              <a:t>Configuration of </a:t>
            </a:r>
            <a:r>
              <a:rPr lang="en-US" altLang="ko-KR" sz="1600" b="1" dirty="0" err="1" smtClean="0"/>
              <a:t>TensorFlow</a:t>
            </a:r>
            <a:r>
              <a:rPr lang="en-US" altLang="ko-KR" sz="1600" b="1" dirty="0" smtClean="0"/>
              <a:t> is same as Raspberry-Pi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 smtClean="0"/>
              <a:t>&lt;Conclusion&gt;</a:t>
            </a:r>
          </a:p>
          <a:p>
            <a:pPr marL="342900" indent="-342900">
              <a:buAutoNum type="arabicParenR"/>
            </a:pPr>
            <a:r>
              <a:rPr lang="en-US" altLang="ko-KR" sz="1600" b="1" dirty="0" smtClean="0"/>
              <a:t>Build </a:t>
            </a:r>
            <a:r>
              <a:rPr lang="en-US" altLang="ko-KR" sz="1600" b="1" dirty="0" err="1" smtClean="0"/>
              <a:t>bazel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and configure </a:t>
            </a:r>
            <a:r>
              <a:rPr lang="en-US" altLang="ko-KR" sz="1600" b="1" dirty="0" err="1" smtClean="0"/>
              <a:t>TensorFlow</a:t>
            </a:r>
            <a:r>
              <a:rPr lang="en-US" altLang="ko-KR" sz="1600" b="1" dirty="0" smtClean="0"/>
              <a:t> in the same way</a:t>
            </a:r>
          </a:p>
          <a:p>
            <a:pPr marL="342900" indent="-342900">
              <a:buAutoNum type="arabicParenR"/>
            </a:pPr>
            <a:r>
              <a:rPr lang="en-US" altLang="ko-KR" sz="1600" b="1" dirty="0" smtClean="0"/>
              <a:t>When compiling </a:t>
            </a:r>
            <a:r>
              <a:rPr lang="en-US" altLang="ko-KR" sz="1600" b="1" dirty="0" err="1" smtClean="0"/>
              <a:t>TensorFlow</a:t>
            </a:r>
            <a:r>
              <a:rPr lang="en-US" altLang="ko-KR" sz="1600" b="1" dirty="0" smtClean="0"/>
              <a:t>, determine 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appropriate</a:t>
            </a:r>
            <a:r>
              <a:rPr lang="en-US" altLang="ko-KR" sz="1600" b="1" dirty="0" smtClean="0"/>
              <a:t> compile options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309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STEP2: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</a:t>
            </a:r>
            <a:r>
              <a:rPr lang="en-US" altLang="ko-KR" sz="2700" b="1" dirty="0" err="1" smtClean="0"/>
              <a:t>Zedboard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49" y="1104900"/>
            <a:ext cx="8582025" cy="507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1. Build NUMPY</a:t>
            </a:r>
          </a:p>
          <a:p>
            <a:pPr marL="0" indent="0">
              <a:buNone/>
            </a:pPr>
            <a:r>
              <a:rPr lang="en-US" altLang="ko-KR" sz="2000" b="1" dirty="0" smtClean="0"/>
              <a:t>Download Source files from </a:t>
            </a:r>
            <a:r>
              <a:rPr lang="en-US" altLang="ko-KR" sz="2000" b="1" dirty="0" err="1" smtClean="0"/>
              <a:t>Github</a:t>
            </a:r>
            <a:r>
              <a:rPr lang="en-US" altLang="ko-KR" sz="2000" b="1" dirty="0" smtClean="0"/>
              <a:t>/</a:t>
            </a:r>
            <a:r>
              <a:rPr lang="en-US" altLang="ko-KR" sz="2000" b="1" dirty="0" err="1" smtClean="0"/>
              <a:t>numpy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en-US" altLang="ko-KR" sz="2000" b="1" dirty="0" smtClean="0">
                <a:solidFill>
                  <a:srgbClr val="FFC000"/>
                </a:solidFill>
              </a:rPr>
              <a:t>Checkout tags/v1.11.0</a:t>
            </a:r>
          </a:p>
          <a:p>
            <a:pPr>
              <a:buFontTx/>
              <a:buChar char="-"/>
            </a:pPr>
            <a:endParaRPr lang="en-US" altLang="ko-KR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Software-dependency for </a:t>
            </a:r>
            <a:r>
              <a:rPr lang="en-US" altLang="ko-KR" sz="2000" b="1" dirty="0" err="1" smtClean="0"/>
              <a:t>Numpy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en-US" altLang="ko-KR" sz="2000" b="1" dirty="0" smtClean="0"/>
              <a:t>Linux-package: </a:t>
            </a:r>
            <a:r>
              <a:rPr lang="en-US" altLang="ko-KR" sz="2000" b="1" dirty="0" err="1" smtClean="0"/>
              <a:t>gfortran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liblapack</a:t>
            </a:r>
            <a:r>
              <a:rPr lang="en-US" altLang="ko-KR" sz="2000" b="1" dirty="0" smtClean="0"/>
              <a:t>-dev </a:t>
            </a:r>
            <a:r>
              <a:rPr lang="en-US" altLang="ko-KR" sz="2000" b="1" dirty="0" err="1" smtClean="0"/>
              <a:t>libopenblas</a:t>
            </a:r>
            <a:r>
              <a:rPr lang="en-US" altLang="ko-KR" sz="2000" b="1" dirty="0" smtClean="0"/>
              <a:t>-dev</a:t>
            </a:r>
          </a:p>
          <a:p>
            <a:pPr>
              <a:buFontTx/>
              <a:buChar char="-"/>
            </a:pPr>
            <a:r>
              <a:rPr lang="en-US" altLang="ko-KR" sz="2000" b="1" i="1" dirty="0" smtClean="0"/>
              <a:t>/</a:t>
            </a:r>
            <a:r>
              <a:rPr lang="en-US" altLang="ko-KR" sz="2000" b="1" i="1" dirty="0" err="1" smtClean="0"/>
              <a:t>usr</a:t>
            </a:r>
            <a:r>
              <a:rPr lang="en-US" altLang="ko-KR" sz="2000" b="1" i="1" dirty="0" smtClean="0"/>
              <a:t>/include/sys/</a:t>
            </a:r>
            <a:r>
              <a:rPr lang="en-US" altLang="ko-KR" sz="2000" b="1" i="1" dirty="0" err="1" smtClean="0"/>
              <a:t>endian.h</a:t>
            </a:r>
            <a:r>
              <a:rPr lang="en-US" altLang="ko-KR" sz="2000" b="1" i="1" dirty="0" smtClean="0"/>
              <a:t> </a:t>
            </a:r>
            <a:r>
              <a:rPr lang="en-US" altLang="ko-KR" sz="2000" b="1" dirty="0" smtClean="0"/>
              <a:t>doesn’t exit, but in </a:t>
            </a:r>
            <a:r>
              <a:rPr lang="en-US" altLang="ko-KR" sz="2000" b="1" i="1" dirty="0" smtClean="0"/>
              <a:t>/</a:t>
            </a:r>
            <a:r>
              <a:rPr lang="en-US" altLang="ko-KR" sz="2000" b="1" i="1" dirty="0" err="1" smtClean="0"/>
              <a:t>usr</a:t>
            </a:r>
            <a:r>
              <a:rPr lang="en-US" altLang="ko-KR" sz="2000" b="1" i="1" dirty="0" smtClean="0"/>
              <a:t>/include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i="1" dirty="0" smtClean="0"/>
              <a:t>cd /</a:t>
            </a:r>
            <a:r>
              <a:rPr lang="en-US" altLang="ko-KR" sz="2000" b="1" i="1" dirty="0" err="1" smtClean="0"/>
              <a:t>usr</a:t>
            </a:r>
            <a:r>
              <a:rPr lang="en-US" altLang="ko-KR" sz="2000" b="1" i="1" dirty="0" smtClean="0"/>
              <a:t>/include/sys; ln –s ../</a:t>
            </a:r>
            <a:r>
              <a:rPr lang="en-US" altLang="ko-KR" sz="2000" b="1" i="1" dirty="0" err="1" smtClean="0"/>
              <a:t>endian.h</a:t>
            </a:r>
            <a:r>
              <a:rPr lang="en-US" altLang="ko-KR" sz="2000" b="1" i="1" dirty="0" smtClean="0"/>
              <a:t> </a:t>
            </a:r>
            <a:r>
              <a:rPr lang="en-US" altLang="ko-KR" sz="2000" b="1" i="1" dirty="0" err="1" smtClean="0"/>
              <a:t>endian.h</a:t>
            </a:r>
            <a:endParaRPr lang="en-US" altLang="ko-KR" sz="2000" b="1" i="1" dirty="0" smtClean="0"/>
          </a:p>
          <a:p>
            <a:pPr>
              <a:buFontTx/>
              <a:buChar char="-"/>
            </a:pPr>
            <a:endParaRPr lang="en-US" altLang="ko-KR" sz="1200" b="1" i="1" dirty="0"/>
          </a:p>
          <a:p>
            <a:pPr marL="0" indent="0">
              <a:buNone/>
            </a:pPr>
            <a:r>
              <a:rPr lang="en-US" altLang="ko-KR" sz="2000" b="1" dirty="0" smtClean="0"/>
              <a:t>Install </a:t>
            </a:r>
            <a:r>
              <a:rPr lang="en-US" altLang="ko-KR" sz="2000" b="1" dirty="0" err="1" smtClean="0"/>
              <a:t>Numpy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52687"/>
            <a:ext cx="4019550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2263"/>
          <a:stretch/>
        </p:blipFill>
        <p:spPr>
          <a:xfrm>
            <a:off x="2019301" y="5524500"/>
            <a:ext cx="4019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STEP2: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</a:t>
            </a:r>
            <a:r>
              <a:rPr lang="en-US" altLang="ko-KR" sz="2700" b="1" dirty="0" err="1" smtClean="0"/>
              <a:t>Zedboard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104900"/>
            <a:ext cx="8401050" cy="507206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2. Build </a:t>
            </a:r>
            <a:r>
              <a:rPr lang="en-US" altLang="ko-KR" sz="2000" b="1" dirty="0" err="1" smtClean="0"/>
              <a:t>TensorFlow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 Compile option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Since processor of </a:t>
            </a:r>
            <a:r>
              <a:rPr lang="en-US" altLang="ko-KR" sz="2000" b="1" dirty="0" err="1" smtClean="0"/>
              <a:t>Zedboard</a:t>
            </a:r>
            <a:r>
              <a:rPr lang="en-US" altLang="ko-KR" sz="2000" b="1" dirty="0" smtClean="0"/>
              <a:t> supports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vfpv3</a:t>
            </a:r>
            <a:r>
              <a:rPr lang="en-US" altLang="ko-KR" sz="2000" b="1" dirty="0" smtClean="0"/>
              <a:t> </a:t>
            </a:r>
            <a:r>
              <a:rPr lang="en-US" altLang="ko-KR" sz="2000" b="1" i="1" dirty="0" smtClean="0"/>
              <a:t>Floating Point units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en-US" altLang="ko-KR" sz="2000" b="1" dirty="0" smtClean="0"/>
              <a:t>The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‘-</a:t>
            </a:r>
            <a:r>
              <a:rPr lang="en-US" altLang="ko-KR" sz="2000" b="1" dirty="0" err="1" smtClean="0">
                <a:solidFill>
                  <a:srgbClr val="FFC000"/>
                </a:solidFill>
              </a:rPr>
              <a:t>mfpu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=vfpv3’ </a:t>
            </a:r>
            <a:r>
              <a:rPr lang="en-US" altLang="ko-KR" sz="2000" b="1" dirty="0" smtClean="0"/>
              <a:t>option of cross-compiler is required.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Takes 12 to 13 hours to compile it.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3276600"/>
            <a:ext cx="6381750" cy="1066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543300" y="3212759"/>
            <a:ext cx="1828800" cy="299132"/>
          </a:xfrm>
          <a:prstGeom prst="ellipse">
            <a:avLst/>
          </a:prstGeom>
          <a:noFill/>
          <a:ln w="38100">
            <a:solidFill>
              <a:srgbClr val="FFBE3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STEP2: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</a:t>
            </a:r>
            <a:r>
              <a:rPr lang="en-US" altLang="ko-KR" sz="2700" b="1" dirty="0" err="1" smtClean="0"/>
              <a:t>Zedboard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104900"/>
            <a:ext cx="8305800" cy="507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2. Build </a:t>
            </a:r>
            <a:r>
              <a:rPr lang="en-US" altLang="ko-KR" sz="2000" b="1" dirty="0" err="1" smtClean="0"/>
              <a:t>TensorFlow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Install </a:t>
            </a:r>
            <a:r>
              <a:rPr lang="en-US" altLang="ko-KR" sz="2000" b="1" dirty="0" err="1" smtClean="0"/>
              <a:t>TensorFlow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/>
              <a:t>m</a:t>
            </a:r>
            <a:r>
              <a:rPr lang="en-US" altLang="ko-KR" sz="2000" b="1" dirty="0" smtClean="0"/>
              <a:t>ock, python package, must be reinstall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76550"/>
            <a:ext cx="6667500" cy="590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243733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~/</a:t>
            </a:r>
            <a:r>
              <a:rPr lang="en-US" altLang="ko-KR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33887"/>
            <a:ext cx="1809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STEP2: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</a:t>
            </a:r>
            <a:r>
              <a:rPr lang="en-US" altLang="ko-KR" sz="2700" b="1" dirty="0" err="1" smtClean="0"/>
              <a:t>Zedboard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104900"/>
            <a:ext cx="8305800" cy="507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2. Build </a:t>
            </a:r>
            <a:r>
              <a:rPr lang="en-US" altLang="ko-KR" sz="2000" b="1" dirty="0" err="1" smtClean="0"/>
              <a:t>TensorFlow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Run examples: MNIST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53750"/>
          <a:stretch/>
        </p:blipFill>
        <p:spPr>
          <a:xfrm>
            <a:off x="628650" y="2768565"/>
            <a:ext cx="4467001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 smtClean="0"/>
              <a:t>TensorFlow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648075"/>
            <a:ext cx="8305801" cy="252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 smtClean="0"/>
              <a:t>TensorFlow</a:t>
            </a:r>
            <a:r>
              <a:rPr lang="en-US" altLang="ko-KR" sz="2000" b="1" dirty="0" smtClean="0"/>
              <a:t>, published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by Google,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is the powerful library </a:t>
            </a:r>
            <a:r>
              <a:rPr lang="en-US" altLang="ko-KR" sz="2000" b="1" dirty="0" smtClean="0"/>
              <a:t>which </a:t>
            </a:r>
            <a:r>
              <a:rPr lang="en-US" altLang="ko-KR" sz="2000" b="1" dirty="0" smtClean="0"/>
              <a:t>is capable of calculating Tensor which </a:t>
            </a:r>
            <a:r>
              <a:rPr lang="en-US" altLang="ko-KR" sz="2000" b="1" dirty="0"/>
              <a:t>high-dimension matrix is called, </a:t>
            </a:r>
            <a:r>
              <a:rPr lang="en-US" altLang="ko-KR" sz="2000" b="1" dirty="0" smtClean="0"/>
              <a:t>providing useful methods for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deep-learning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endParaRPr lang="en-US" altLang="ko-KR" sz="2000" b="1" dirty="0" smtClean="0"/>
          </a:p>
        </p:txBody>
      </p:sp>
      <p:pic>
        <p:nvPicPr>
          <p:cNvPr id="4" name="Picture 10" descr="Tensor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30" y="1583025"/>
            <a:ext cx="7153739" cy="129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on Embedded system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3676650"/>
            <a:ext cx="7886700" cy="2500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ARM architecture for embedded system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Most of these systems embed ARM-architectural CPU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 order to install </a:t>
            </a:r>
            <a:r>
              <a:rPr lang="en-US" altLang="ko-KR" sz="2000" b="1" dirty="0" err="1" smtClean="0"/>
              <a:t>TensorFlow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on embedded system,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cross-compilation</a:t>
            </a:r>
            <a:r>
              <a:rPr lang="en-US" altLang="ko-KR" sz="2000" b="1" dirty="0" smtClean="0"/>
              <a:t> is needed to build architecture-specific object-files of </a:t>
            </a:r>
            <a:r>
              <a:rPr lang="en-US" altLang="ko-KR" sz="2000" b="1" dirty="0" err="1" smtClean="0"/>
              <a:t>TensorFlow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2050" name="Picture 2" descr="http://www.trulabz.in/images/sample/embedded-system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"/>
          <a:stretch/>
        </p:blipFill>
        <p:spPr bwMode="auto">
          <a:xfrm>
            <a:off x="222250" y="1383187"/>
            <a:ext cx="4778375" cy="19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cym.edu.my/v13/images/arm_cortex_a15_chip_39f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424" y="1383187"/>
            <a:ext cx="3939226" cy="19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STEP1: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Raspberry pi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3676650"/>
            <a:ext cx="7886700" cy="2500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ARM-cortex A15 processor which supports </a:t>
            </a:r>
            <a:r>
              <a:rPr lang="en-US" altLang="ko-KR" sz="2000" b="1" i="1" dirty="0" smtClean="0"/>
              <a:t>SIMD-based vector floating processing unit</a:t>
            </a:r>
            <a:r>
              <a:rPr lang="en-US" altLang="ko-KR" sz="2000" b="1" dirty="0" smtClean="0"/>
              <a:t> (neon-VFPv4) is deployed.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This </a:t>
            </a:r>
            <a:r>
              <a:rPr lang="en-US" altLang="ko-KR" sz="2000" b="1" dirty="0" smtClean="0"/>
              <a:t>Installation Procedure for </a:t>
            </a:r>
            <a:r>
              <a:rPr lang="en-US" altLang="ko-KR" sz="2000" b="1" dirty="0" err="1" smtClean="0"/>
              <a:t>TensorFlow</a:t>
            </a:r>
            <a:r>
              <a:rPr lang="en-US" altLang="ko-KR" sz="2000" b="1" dirty="0" smtClean="0"/>
              <a:t> is referenced by</a:t>
            </a:r>
          </a:p>
          <a:p>
            <a:pPr marL="0" indent="0">
              <a:buNone/>
            </a:pPr>
            <a:r>
              <a:rPr lang="en-US" altLang="ko-KR" sz="1600" b="1" dirty="0" smtClean="0">
                <a:hlinkClick r:id="rId2"/>
              </a:rPr>
              <a:t>https</a:t>
            </a:r>
            <a:r>
              <a:rPr lang="en-US" altLang="ko-KR" sz="1600" b="1" dirty="0">
                <a:hlinkClick r:id="rId2"/>
              </a:rPr>
              <a:t>://</a:t>
            </a:r>
            <a:r>
              <a:rPr lang="en-US" altLang="ko-KR" sz="1600" b="1" dirty="0" smtClean="0">
                <a:hlinkClick r:id="rId2"/>
              </a:rPr>
              <a:t>github.com/samjabrahams/tensorflow-on-raspberry-pi</a:t>
            </a:r>
            <a:r>
              <a:rPr lang="en-US" altLang="ko-KR" sz="1600" b="1" dirty="0" smtClean="0"/>
              <a:t> </a:t>
            </a:r>
            <a:endParaRPr lang="ko-KR" altLang="en-US" sz="1600" b="1" dirty="0"/>
          </a:p>
        </p:txBody>
      </p:sp>
      <p:pic>
        <p:nvPicPr>
          <p:cNvPr id="6" name="Picture 8" descr="https://www.pi-supply.com/wp-content/uploads/2016/02/piwithbox-no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5" b="11665"/>
          <a:stretch/>
        </p:blipFill>
        <p:spPr bwMode="auto">
          <a:xfrm>
            <a:off x="5172075" y="1295229"/>
            <a:ext cx="3120655" cy="22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Tensorflow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56077"/>
            <a:ext cx="2943225" cy="5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971925" y="2071796"/>
            <a:ext cx="914400" cy="699979"/>
          </a:xfrm>
          <a:prstGeom prst="rightArrow">
            <a:avLst/>
          </a:prstGeom>
          <a:solidFill>
            <a:srgbClr val="FFBE3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STEP1: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Raspberry pi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525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Hardware Dependency: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- MicroSD CARD required; above 16GB</a:t>
            </a:r>
          </a:p>
          <a:p>
            <a:pPr marL="0" indent="0">
              <a:buNone/>
            </a:pPr>
            <a:r>
              <a:rPr lang="en-US" altLang="ko-KR" sz="1600" b="1" dirty="0" smtClean="0"/>
              <a:t>     - 1GB DRAM is equipped on the board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- Swap memory needed</a:t>
            </a:r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- set enough size of Temporal directory (“/</a:t>
            </a:r>
            <a:r>
              <a:rPr lang="en-US" altLang="ko-KR" sz="1600" b="1" dirty="0" err="1" smtClean="0"/>
              <a:t>tmp</a:t>
            </a:r>
            <a:r>
              <a:rPr lang="en-US" altLang="ko-KR" sz="1600" b="1" dirty="0" smtClean="0"/>
              <a:t>”)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 smtClean="0"/>
              <a:t>Software Dependency:</a:t>
            </a:r>
          </a:p>
          <a:p>
            <a:pPr marL="0" indent="0">
              <a:buNone/>
            </a:pPr>
            <a:r>
              <a:rPr lang="en-US" altLang="ko-KR" sz="1600" b="1" dirty="0" smtClean="0"/>
              <a:t>     </a:t>
            </a:r>
            <a:r>
              <a:rPr lang="en-US" altLang="ko-KR" sz="1600" b="1" dirty="0"/>
              <a:t>- </a:t>
            </a:r>
            <a:r>
              <a:rPr lang="en-US" altLang="ko-KR" sz="1600" b="1" dirty="0" smtClean="0"/>
              <a:t>Ubuntu MATE (easily get this in raspberry-pi homepage)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- </a:t>
            </a:r>
            <a:r>
              <a:rPr lang="en-US" altLang="ko-KR" sz="1600" b="1" dirty="0" err="1" smtClean="0"/>
              <a:t>linux</a:t>
            </a:r>
            <a:r>
              <a:rPr lang="en-US" altLang="ko-KR" sz="1600" b="1" dirty="0" smtClean="0"/>
              <a:t> package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python-(dev, </a:t>
            </a:r>
            <a:r>
              <a:rPr lang="en-US" altLang="ko-KR" sz="1600" b="1" dirty="0" err="1" smtClean="0"/>
              <a:t>virtualenv</a:t>
            </a:r>
            <a:r>
              <a:rPr lang="en-US" altLang="ko-KR" sz="1600" b="1" dirty="0" smtClean="0"/>
              <a:t>, pip), build-essential, libncurses5-dev, 	JDK (either open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JDK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source or Oracle JDK source)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 smtClean="0"/>
              <a:t>pkg-config</a:t>
            </a:r>
            <a:r>
              <a:rPr lang="en-US" altLang="ko-KR" sz="1600" b="1" dirty="0" smtClean="0"/>
              <a:t>, zip, g++, zlib1g-dev, unzip, swig, gcc-4.8, g++-4.8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566987"/>
            <a:ext cx="4438650" cy="485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3638550"/>
            <a:ext cx="5762625" cy="533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5100" y="2619375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make_swap.sh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8575" y="3718224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set_tmp.sh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STEP1: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Raspberry pi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1. Build BAZEL</a:t>
            </a:r>
          </a:p>
          <a:p>
            <a:pPr marL="0" indent="0">
              <a:buNone/>
            </a:pPr>
            <a:r>
              <a:rPr lang="en-US" altLang="ko-KR" sz="2000" b="1" dirty="0" smtClean="0"/>
              <a:t>Download Source files from </a:t>
            </a:r>
            <a:r>
              <a:rPr lang="en-US" altLang="ko-KR" sz="2000" b="1" dirty="0" err="1" smtClean="0"/>
              <a:t>Github</a:t>
            </a:r>
            <a:r>
              <a:rPr lang="en-US" altLang="ko-KR" sz="2000" b="1" dirty="0" smtClean="0"/>
              <a:t>/</a:t>
            </a:r>
            <a:r>
              <a:rPr lang="en-US" altLang="ko-KR" sz="2000" b="1" dirty="0" err="1" smtClean="0"/>
              <a:t>Bazel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en-US" altLang="ko-KR" sz="2000" b="1" dirty="0" smtClean="0">
                <a:solidFill>
                  <a:srgbClr val="FFC000"/>
                </a:solidFill>
              </a:rPr>
              <a:t>bazel-0.4.5-dist.zip</a:t>
            </a:r>
          </a:p>
          <a:p>
            <a:pPr>
              <a:buFontTx/>
              <a:buChar char="-"/>
            </a:pPr>
            <a:endParaRPr lang="en-US" altLang="ko-KR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Raspberry pi has not equipped physical memory enough to set </a:t>
            </a:r>
            <a:r>
              <a:rPr lang="en-US" altLang="ko-KR" sz="2000" b="1" i="1" dirty="0" smtClean="0">
                <a:solidFill>
                  <a:srgbClr val="FFC000"/>
                </a:solidFill>
              </a:rPr>
              <a:t>java heap space</a:t>
            </a:r>
            <a:r>
              <a:rPr lang="en-US" altLang="ko-KR" sz="2000" b="1" dirty="0" smtClean="0"/>
              <a:t> automatically → set it manually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314575"/>
            <a:ext cx="6877050" cy="533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4057650"/>
            <a:ext cx="6867525" cy="638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6325" y="3706297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bazel/scripts/bootstrap/compile.sh  - at line 117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5173147"/>
            <a:ext cx="6648450" cy="571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6325" y="4756964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“–j-Xmx500M”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STEP1: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Raspberry pi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1. Build BAZEL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‘</a:t>
            </a:r>
            <a:r>
              <a:rPr lang="en-US" altLang="ko-KR" sz="2000" b="1" dirty="0" err="1" smtClean="0"/>
              <a:t>get_cpu_value</a:t>
            </a:r>
            <a:r>
              <a:rPr lang="en-US" altLang="ko-KR" sz="2000" b="1" dirty="0" smtClean="0"/>
              <a:t>’ function must be forced to return “arm”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Compile </a:t>
            </a:r>
            <a:r>
              <a:rPr lang="en-US" altLang="ko-KR" sz="2000" b="1" dirty="0" err="1" smtClean="0"/>
              <a:t>bazel</a:t>
            </a:r>
            <a:r>
              <a:rPr lang="en-US" altLang="ko-KR" sz="2000" b="1" dirty="0" smtClean="0"/>
              <a:t>…. It takes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5 hours</a:t>
            </a:r>
            <a:r>
              <a:rPr lang="en-US" altLang="ko-KR" sz="2000" b="1" dirty="0" smtClean="0"/>
              <a:t> in raspberry pi</a:t>
            </a:r>
          </a:p>
          <a:p>
            <a:pPr marL="0" indent="0">
              <a:buNone/>
            </a:pPr>
            <a:r>
              <a:rPr lang="en-US" altLang="ko-KR" sz="2000" b="1" dirty="0" smtClean="0"/>
              <a:t>Set </a:t>
            </a:r>
            <a:r>
              <a:rPr lang="en-US" altLang="ko-KR" sz="2000" b="1" dirty="0" smtClean="0"/>
              <a:t>PATH </a:t>
            </a:r>
            <a:r>
              <a:rPr lang="en-US" altLang="ko-KR" sz="2000" b="1" dirty="0" smtClean="0"/>
              <a:t>to use </a:t>
            </a:r>
            <a:r>
              <a:rPr lang="en-US" altLang="ko-KR" sz="2000" b="1" dirty="0" err="1" smtClean="0"/>
              <a:t>bazel</a:t>
            </a:r>
            <a:r>
              <a:rPr lang="en-US" altLang="ko-KR" sz="2000" b="1" dirty="0" smtClean="0"/>
              <a:t> in bash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0" y="2252811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bazel</a:t>
            </a: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/tools/</a:t>
            </a:r>
            <a:r>
              <a:rPr lang="en-US" altLang="ko-KR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cpp</a:t>
            </a: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ko-KR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cc_configure.bzl</a:t>
            </a: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- at line 133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679"/>
            <a:ext cx="4467225" cy="1466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4975"/>
          <a:stretch/>
        </p:blipFill>
        <p:spPr>
          <a:xfrm>
            <a:off x="4667250" y="2674680"/>
            <a:ext cx="4476750" cy="144964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752975" y="2984093"/>
            <a:ext cx="1362075" cy="295275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5307805"/>
            <a:ext cx="3867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STEP1: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Raspberry pi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104900"/>
            <a:ext cx="8401050" cy="507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2. Build </a:t>
            </a:r>
            <a:r>
              <a:rPr lang="en-US" altLang="ko-KR" sz="2000" b="1" dirty="0" err="1" smtClean="0"/>
              <a:t>TensorFlow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Download Source files from </a:t>
            </a:r>
            <a:r>
              <a:rPr lang="en-US" altLang="ko-KR" sz="2000" b="1" dirty="0" err="1" smtClean="0"/>
              <a:t>Github</a:t>
            </a:r>
            <a:r>
              <a:rPr lang="en-US" altLang="ko-KR" sz="2000" b="1" dirty="0" smtClean="0"/>
              <a:t>/</a:t>
            </a:r>
            <a:r>
              <a:rPr lang="en-US" altLang="ko-KR" sz="2000" b="1" dirty="0" err="1" smtClean="0"/>
              <a:t>Tensorflow.git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en-US" altLang="ko-KR" sz="2000" b="1" dirty="0" smtClean="0">
                <a:solidFill>
                  <a:srgbClr val="FFC000"/>
                </a:solidFill>
              </a:rPr>
              <a:t>Checkout r1.0</a:t>
            </a:r>
          </a:p>
          <a:p>
            <a:pPr>
              <a:buFontTx/>
              <a:buChar char="-"/>
            </a:pPr>
            <a:endParaRPr lang="en-US" altLang="ko-KR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Switch library files for 64-bit to 32-bit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When building </a:t>
            </a:r>
            <a:r>
              <a:rPr lang="en-US" altLang="ko-KR" sz="2000" b="1" dirty="0" err="1" smtClean="0"/>
              <a:t>TensorFlow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gcc</a:t>
            </a:r>
            <a:r>
              <a:rPr lang="en-US" altLang="ko-KR" sz="2000" b="1" dirty="0" smtClean="0"/>
              <a:t>-complier must keep recognizing raspberry-pi as mobile system</a:t>
            </a:r>
          </a:p>
          <a:p>
            <a:pPr marL="0" indent="0">
              <a:buNone/>
            </a:pP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28650" y="4623078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/core/platform/</a:t>
            </a:r>
            <a:r>
              <a:rPr lang="en-US" altLang="ko-KR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platform.h</a:t>
            </a: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- at line 48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09825"/>
            <a:ext cx="65532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22404"/>
            <a:ext cx="4191000" cy="314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5041761"/>
            <a:ext cx="6334125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2" y="5778759"/>
            <a:ext cx="6257925" cy="58102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728662" y="6078676"/>
            <a:ext cx="2519363" cy="295275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STEP1: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en-US" altLang="ko-KR" sz="2700" b="1" dirty="0" smtClean="0"/>
              <a:t>on Raspberry pi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104900"/>
            <a:ext cx="8305800" cy="507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2. Build </a:t>
            </a:r>
            <a:r>
              <a:rPr lang="en-US" altLang="ko-KR" sz="2000" b="1" dirty="0" err="1" smtClean="0"/>
              <a:t>TensorFlow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Configure option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 smtClean="0"/>
              <a:t>Build Option</a:t>
            </a:r>
          </a:p>
          <a:p>
            <a:pPr marL="0" indent="0">
              <a:buNone/>
            </a:pP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916906"/>
            <a:ext cx="3305175" cy="172402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flipH="1">
            <a:off x="4010025" y="2428928"/>
            <a:ext cx="914400" cy="699979"/>
          </a:xfrm>
          <a:prstGeom prst="rightArrow">
            <a:avLst/>
          </a:prstGeom>
          <a:solidFill>
            <a:srgbClr val="FFBE3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24425" y="2594251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epends on versions of </a:t>
            </a:r>
            <a:r>
              <a:rPr lang="en-US" altLang="ko-KR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TensorFlow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4422034"/>
            <a:ext cx="6076950" cy="1085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5723458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takes </a:t>
            </a:r>
            <a:r>
              <a:rPr lang="en-US" altLang="ko-KR" b="1" dirty="0" smtClean="0">
                <a:solidFill>
                  <a:srgbClr val="FFC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 hours</a:t>
            </a:r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in raspberry-pi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344</TotalTime>
  <Words>612</Words>
  <Application>Microsoft Office PowerPoint</Application>
  <PresentationFormat>화면 슬라이드 쇼(4:3)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Tahoma</vt:lpstr>
      <vt:lpstr>Office 테마</vt:lpstr>
      <vt:lpstr>TensorFlow on ARMv7</vt:lpstr>
      <vt:lpstr>TensorFlow?</vt:lpstr>
      <vt:lpstr>TensorFlow on Embedded system</vt:lpstr>
      <vt:lpstr>STEP1: TensorFlow on Raspberry pi</vt:lpstr>
      <vt:lpstr>STEP1: TensorFlow on Raspberry pi</vt:lpstr>
      <vt:lpstr>STEP1: TensorFlow on Raspberry pi</vt:lpstr>
      <vt:lpstr>STEP1: TensorFlow on Raspberry pi</vt:lpstr>
      <vt:lpstr>STEP1: TensorFlow on Raspberry pi</vt:lpstr>
      <vt:lpstr>STEP1: TensorFlow on Raspberry pi</vt:lpstr>
      <vt:lpstr>STEP1: TensorFlow on Raspberry pi</vt:lpstr>
      <vt:lpstr>STEP2: TensorFlow on Zedboard</vt:lpstr>
      <vt:lpstr>STEP2: TensorFlow on Zedboard</vt:lpstr>
      <vt:lpstr>STEP2: TensorFlow on Zedboard</vt:lpstr>
      <vt:lpstr>STEP2: TensorFlow on Zedboard</vt:lpstr>
      <vt:lpstr>STEP2: TensorFlow on Zedboard</vt:lpstr>
      <vt:lpstr>STEP2: TensorFlow on Zedboard</vt:lpstr>
      <vt:lpstr>STEP2: TensorFlow on Zedboard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ksb</dc:creator>
  <cp:lastModifiedBy>ksb</cp:lastModifiedBy>
  <cp:revision>37</cp:revision>
  <dcterms:created xsi:type="dcterms:W3CDTF">2017-07-07T01:14:36Z</dcterms:created>
  <dcterms:modified xsi:type="dcterms:W3CDTF">2017-07-11T06:37:20Z</dcterms:modified>
</cp:coreProperties>
</file>