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6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5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7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1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778-F9A9-4177-8E79-9E20DC8F820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4572" y="972457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4571" y="1502228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4571" y="2031999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4570" y="2561770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blipFill rotWithShape="0">
                <a:blip r:embed="rId2"/>
                <a:stretch>
                  <a:fillRect l="-2837" r="-248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509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509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509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509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4065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4065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4065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4065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7621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7621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7621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7621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4429" y="19386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7201" y="1938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9973" y="19386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66374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672775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079176" y="19386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48920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89923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429" y="22942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57201" y="2294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59973" y="22942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266374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672775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079176" y="22942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8920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89923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429" y="26498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57201" y="2649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59973" y="26498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266374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672775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079176" y="26498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48920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89923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>
            <a:off x="1623785" y="123132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305637" y="15830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305637" y="19386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305637" y="22942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219708" y="7619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816936" y="4728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219708" y="4728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813307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219708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809678" y="1266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219708" y="12660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813307" y="1668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219708" y="16688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31094" y="21214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33866" y="21214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40267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46668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20207" y="24770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3023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64026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046668" y="24770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114451" y="76237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4451" y="228299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818397" y="299543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221169" y="299543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627570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033971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440372" y="299542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85040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26043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7666833" y="29954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18439" y="2894943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279396" y="40417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82168" y="40417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84940" y="40417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491341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97742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304143" y="40417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71417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12420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79396" y="43973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82168" y="43973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084940" y="43973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491341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897742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304143" y="43973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271417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12420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79396" y="47529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82168" y="47529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084940" y="4752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491341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897742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2304143" y="47529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71417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12420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24968" y="3588334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1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88940" y="56566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91712" y="56566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94484" y="56566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300885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707286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113687" y="56566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252371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93374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88940" y="60122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491712" y="60122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94484" y="60122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300885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707286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113687" y="60122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52371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93374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88940" y="63678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91712" y="63678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94484" y="63678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300885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707286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113687" y="63678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52371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93374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아래쪽 화살표 156"/>
          <p:cNvSpPr/>
          <p:nvPr/>
        </p:nvSpPr>
        <p:spPr>
          <a:xfrm>
            <a:off x="1623785" y="5108513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340148" y="52946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40148" y="565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340148" y="600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4818397" y="397052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221169" y="397052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811139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5217540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807510" y="47462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217540" y="4746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807510" y="51436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5213911" y="51373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213910" y="356832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114451" y="433044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54429" y="3368964"/>
            <a:ext cx="908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4818397" y="55287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221169" y="55287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627570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033971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4816936" y="587795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522696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63699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043397" y="58716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4114451" y="564455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09525" y="642623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212297" y="64262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5618698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025099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431500" y="64262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84153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25156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657961" y="64198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4114451" y="636781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2559" y="4733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35331" y="473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38103" y="4733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44504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0905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57306" y="4733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6733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736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2559" y="828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331" y="8289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38103" y="8289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44504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905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7306" y="8289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6733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7736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2559" y="1184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5331" y="11845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38103" y="11845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44504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50905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57306" y="11845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6733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17736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6406" y="20882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49178" y="20882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51950" y="20882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258351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64752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71153" y="20882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48118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9121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06" y="24438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49178" y="24438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51950" y="24438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8351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664752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071153" y="24438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8118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89121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06" y="27994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178" y="27994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51950" y="27994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258351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664752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071153" y="27994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8118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89121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1676948" y="1540187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297614" y="17263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97614" y="20819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97614" y="24375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67614" y="762120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67614" y="207622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67614" y="2799488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3707644" y="17263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707644" y="20819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707644" y="24375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44980" y="1128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51381" y="1128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844980" y="4733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251381" y="4733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4498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5501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841351" y="126518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251381" y="126518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849533" y="18261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255934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62335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068736" y="1826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4227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5230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658706" y="22162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068736" y="22161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838483" y="28505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44884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651285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057686" y="28505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46771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87774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284147" y="28441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7694177" y="28441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32559" y="39112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35331" y="39112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1138103" y="391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544504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950905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357306" y="391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6733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7736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32559" y="42668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35331" y="42668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138103" y="42668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544504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950905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357306" y="42668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76733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17736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32559" y="46224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35331" y="46224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138103" y="46224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44504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950905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357306" y="46224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76733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17736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8131" y="3457869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3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46406" y="55261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449178" y="55261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51950" y="55261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258351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664752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071153" y="55261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248118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89121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6406" y="58817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49178" y="58817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51950" y="58817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258351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664752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071153" y="58817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48118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289121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6406" y="62373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449178" y="62373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851950" y="62373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1258351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1664752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071153" y="6237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48118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289121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아래쪽 화살표 158"/>
          <p:cNvSpPr/>
          <p:nvPr/>
        </p:nvSpPr>
        <p:spPr>
          <a:xfrm>
            <a:off x="1676948" y="497804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297614" y="51642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297614" y="55198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297614" y="58754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3707644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707644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707644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120201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120201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4120201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775010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181411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781283" y="389256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91313" y="389256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88189" y="43010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6194590" y="42947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786890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6199447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763094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169495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6575896" y="52639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6985926" y="52639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750536" y="567881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156937" y="56724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6566967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6979524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730249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136650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543051" y="63244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95308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36311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769512" y="63180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8179542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592099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5051587" y="4096061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051587" y="5410167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5051587" y="630355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0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213917" y="6414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16689" y="6414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019461" y="6414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425862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1832263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238664" y="6414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64869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05872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213917" y="9970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689" y="9970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19461" y="9970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425862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832263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38664" y="9970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64869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5872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13917" y="13526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6689" y="13526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019461" y="13526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425862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832263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238664" y="13526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64869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5872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465125" y="2858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465125" y="6414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465125" y="9970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flipV="1">
            <a:off x="491041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02801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05573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02801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91"/>
          <p:cNvSpPr/>
          <p:nvPr/>
        </p:nvSpPr>
        <p:spPr>
          <a:xfrm>
            <a:off x="179803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462626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9854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9854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62625" y="33999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56224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462625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2596" y="41679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62626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8194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464595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54789" y="44009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이등변 삼각형 106"/>
          <p:cNvSpPr/>
          <p:nvPr/>
        </p:nvSpPr>
        <p:spPr>
          <a:xfrm flipV="1">
            <a:off x="1404861" y="2395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065821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519393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 110"/>
          <p:cNvSpPr/>
          <p:nvPr/>
        </p:nvSpPr>
        <p:spPr>
          <a:xfrm>
            <a:off x="1093623" y="2620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flipV="1">
            <a:off x="179997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91450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자유형 113"/>
          <p:cNvSpPr/>
          <p:nvPr/>
        </p:nvSpPr>
        <p:spPr>
          <a:xfrm>
            <a:off x="148873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flipV="1">
            <a:off x="2192311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306843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1881073" y="261493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1065821" y="2447965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2164646" y="29892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761874" y="298924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359102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56330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49072" y="33555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1351844" y="33555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1758245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2164646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938185" y="37145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134821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175824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2164646" y="3714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5" name="이등변 삼각형 134"/>
          <p:cNvSpPr/>
          <p:nvPr/>
        </p:nvSpPr>
        <p:spPr>
          <a:xfrm flipV="1">
            <a:off x="1402704" y="452382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1517236" y="409007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자유형 136"/>
          <p:cNvSpPr/>
          <p:nvPr/>
        </p:nvSpPr>
        <p:spPr>
          <a:xfrm>
            <a:off x="1091466" y="474920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flipV="1">
            <a:off x="1797817" y="453188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1912349" y="409814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 139"/>
          <p:cNvSpPr/>
          <p:nvPr/>
        </p:nvSpPr>
        <p:spPr>
          <a:xfrm>
            <a:off x="1486579" y="475727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/>
          <p:cNvSpPr/>
          <p:nvPr/>
        </p:nvSpPr>
        <p:spPr>
          <a:xfrm flipV="1">
            <a:off x="2190154" y="451791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2304686" y="408417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자유형 142"/>
          <p:cNvSpPr/>
          <p:nvPr/>
        </p:nvSpPr>
        <p:spPr>
          <a:xfrm>
            <a:off x="1878916" y="474330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flipV="1">
            <a:off x="2568399" y="452161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682931" y="408786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자유형 145"/>
          <p:cNvSpPr/>
          <p:nvPr/>
        </p:nvSpPr>
        <p:spPr>
          <a:xfrm>
            <a:off x="2257161" y="474699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/>
          <p:cNvSpPr/>
          <p:nvPr/>
        </p:nvSpPr>
        <p:spPr>
          <a:xfrm flipV="1">
            <a:off x="2963512" y="452967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078044" y="409593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 148"/>
          <p:cNvSpPr/>
          <p:nvPr/>
        </p:nvSpPr>
        <p:spPr>
          <a:xfrm>
            <a:off x="2652274" y="475506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/>
          <p:cNvSpPr/>
          <p:nvPr/>
        </p:nvSpPr>
        <p:spPr>
          <a:xfrm flipV="1">
            <a:off x="3355849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470381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자유형 151"/>
          <p:cNvSpPr/>
          <p:nvPr/>
        </p:nvSpPr>
        <p:spPr>
          <a:xfrm>
            <a:off x="3044611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/>
          <p:cNvSpPr/>
          <p:nvPr/>
        </p:nvSpPr>
        <p:spPr>
          <a:xfrm flipV="1">
            <a:off x="3736343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3850875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자유형 157"/>
          <p:cNvSpPr/>
          <p:nvPr/>
        </p:nvSpPr>
        <p:spPr>
          <a:xfrm>
            <a:off x="3425105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1091466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자유형 160"/>
          <p:cNvSpPr/>
          <p:nvPr/>
        </p:nvSpPr>
        <p:spPr>
          <a:xfrm>
            <a:off x="1094724" y="4579619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718906" y="512301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3" name="타원 162"/>
          <p:cNvSpPr/>
          <p:nvPr/>
        </p:nvSpPr>
        <p:spPr>
          <a:xfrm>
            <a:off x="3331374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92860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252583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161017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758245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55473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971681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961910" y="54794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1357062" y="54794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1755843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2154624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2522925" y="547942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293295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333536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3718906" y="54794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4679445" y="6210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082217" y="6210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5484989" y="6210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5891390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2" name="타원 181"/>
          <p:cNvSpPr/>
          <p:nvPr/>
        </p:nvSpPr>
        <p:spPr>
          <a:xfrm>
            <a:off x="6297791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3" name="타원 182"/>
          <p:cNvSpPr/>
          <p:nvPr/>
        </p:nvSpPr>
        <p:spPr>
          <a:xfrm>
            <a:off x="6704192" y="6210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711422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752425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4679445" y="9766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082217" y="9766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5484989" y="9766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5891390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6297791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6704192" y="9766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711422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752425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4679445" y="13322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082217" y="13322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5484989" y="13322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891390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6297791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704192" y="13322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711422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52425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7930653" y="2591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3" name="타원 202"/>
          <p:cNvSpPr/>
          <p:nvPr/>
        </p:nvSpPr>
        <p:spPr>
          <a:xfrm>
            <a:off x="7930653" y="6147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7930653" y="9703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/>
          <p:nvPr/>
        </p:nvCxnSpPr>
        <p:spPr>
          <a:xfrm>
            <a:off x="822960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822960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이등변 삼각형 209"/>
          <p:cNvSpPr/>
          <p:nvPr/>
        </p:nvSpPr>
        <p:spPr>
          <a:xfrm flipV="1">
            <a:off x="5061846" y="2293884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4773606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5176378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773606" y="2302824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자유형 213"/>
          <p:cNvSpPr/>
          <p:nvPr/>
        </p:nvSpPr>
        <p:spPr>
          <a:xfrm>
            <a:off x="4750608" y="2519269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5033431" y="29093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6" name="타원 215"/>
          <p:cNvSpPr/>
          <p:nvPr/>
        </p:nvSpPr>
        <p:spPr>
          <a:xfrm>
            <a:off x="4630659" y="290933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4630659" y="329029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8" name="타원 217"/>
          <p:cNvSpPr/>
          <p:nvPr/>
        </p:nvSpPr>
        <p:spPr>
          <a:xfrm>
            <a:off x="5033430" y="329029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9" name="타원 218"/>
          <p:cNvSpPr/>
          <p:nvPr/>
        </p:nvSpPr>
        <p:spPr>
          <a:xfrm>
            <a:off x="4627029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0" name="타원 219"/>
          <p:cNvSpPr/>
          <p:nvPr/>
        </p:nvSpPr>
        <p:spPr>
          <a:xfrm>
            <a:off x="5033430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1" name="타원 220"/>
          <p:cNvSpPr/>
          <p:nvPr/>
        </p:nvSpPr>
        <p:spPr>
          <a:xfrm>
            <a:off x="4623401" y="405831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2" name="타원 221"/>
          <p:cNvSpPr/>
          <p:nvPr/>
        </p:nvSpPr>
        <p:spPr>
          <a:xfrm>
            <a:off x="5033431" y="405831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23" name="타원 222"/>
          <p:cNvSpPr/>
          <p:nvPr/>
        </p:nvSpPr>
        <p:spPr>
          <a:xfrm>
            <a:off x="4628999" y="4439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4" name="타원 223"/>
          <p:cNvSpPr/>
          <p:nvPr/>
        </p:nvSpPr>
        <p:spPr>
          <a:xfrm>
            <a:off x="5035400" y="4439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104924" y="41152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이등변 삼각형 226"/>
          <p:cNvSpPr/>
          <p:nvPr/>
        </p:nvSpPr>
        <p:spPr>
          <a:xfrm flipV="1">
            <a:off x="5954601" y="226119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5615561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6069133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자유형 229"/>
          <p:cNvSpPr/>
          <p:nvPr/>
        </p:nvSpPr>
        <p:spPr>
          <a:xfrm>
            <a:off x="5643363" y="2486577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이등변 삼각형 230"/>
          <p:cNvSpPr/>
          <p:nvPr/>
        </p:nvSpPr>
        <p:spPr>
          <a:xfrm flipV="1">
            <a:off x="6349714" y="226925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6464246" y="183551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자유형 232"/>
          <p:cNvSpPr/>
          <p:nvPr/>
        </p:nvSpPr>
        <p:spPr>
          <a:xfrm>
            <a:off x="6038476" y="249464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이등변 삼각형 233"/>
          <p:cNvSpPr/>
          <p:nvPr/>
        </p:nvSpPr>
        <p:spPr>
          <a:xfrm flipV="1">
            <a:off x="6742051" y="225528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6856583" y="182154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자유형 235"/>
          <p:cNvSpPr/>
          <p:nvPr/>
        </p:nvSpPr>
        <p:spPr>
          <a:xfrm>
            <a:off x="6430813" y="248067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화살표 연결선 236"/>
          <p:cNvCxnSpPr/>
          <p:nvPr/>
        </p:nvCxnSpPr>
        <p:spPr>
          <a:xfrm>
            <a:off x="5615561" y="2313707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6714386" y="28549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9" name="타원 238"/>
          <p:cNvSpPr/>
          <p:nvPr/>
        </p:nvSpPr>
        <p:spPr>
          <a:xfrm>
            <a:off x="6311614" y="285499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5908842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5506070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5498812" y="322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3" name="타원 242"/>
          <p:cNvSpPr/>
          <p:nvPr/>
        </p:nvSpPr>
        <p:spPr>
          <a:xfrm>
            <a:off x="5901584" y="322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4" name="타원 243"/>
          <p:cNvSpPr/>
          <p:nvPr/>
        </p:nvSpPr>
        <p:spPr>
          <a:xfrm>
            <a:off x="6307985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5" name="타원 244"/>
          <p:cNvSpPr/>
          <p:nvPr/>
        </p:nvSpPr>
        <p:spPr>
          <a:xfrm>
            <a:off x="6714386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6" name="타원 245"/>
          <p:cNvSpPr/>
          <p:nvPr/>
        </p:nvSpPr>
        <p:spPr>
          <a:xfrm>
            <a:off x="5487925" y="35803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7" name="타원 246"/>
          <p:cNvSpPr/>
          <p:nvPr/>
        </p:nvSpPr>
        <p:spPr>
          <a:xfrm>
            <a:off x="589795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8" name="타원 247"/>
          <p:cNvSpPr/>
          <p:nvPr/>
        </p:nvSpPr>
        <p:spPr>
          <a:xfrm>
            <a:off x="630798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49" name="타원 248"/>
          <p:cNvSpPr/>
          <p:nvPr/>
        </p:nvSpPr>
        <p:spPr>
          <a:xfrm>
            <a:off x="6714386" y="35803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50" name="이등변 삼각형 249"/>
          <p:cNvSpPr/>
          <p:nvPr/>
        </p:nvSpPr>
        <p:spPr>
          <a:xfrm flipV="1">
            <a:off x="5952444" y="438956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/>
          <p:cNvCxnSpPr/>
          <p:nvPr/>
        </p:nvCxnSpPr>
        <p:spPr>
          <a:xfrm>
            <a:off x="6066976" y="395582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자유형 251"/>
          <p:cNvSpPr/>
          <p:nvPr/>
        </p:nvSpPr>
        <p:spPr>
          <a:xfrm>
            <a:off x="5641206" y="461495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이등변 삼각형 252"/>
          <p:cNvSpPr/>
          <p:nvPr/>
        </p:nvSpPr>
        <p:spPr>
          <a:xfrm flipV="1">
            <a:off x="6347557" y="43976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6462089" y="39638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자유형 254"/>
          <p:cNvSpPr/>
          <p:nvPr/>
        </p:nvSpPr>
        <p:spPr>
          <a:xfrm>
            <a:off x="6036319" y="462301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이등변 삼각형 255"/>
          <p:cNvSpPr/>
          <p:nvPr/>
        </p:nvSpPr>
        <p:spPr>
          <a:xfrm flipV="1">
            <a:off x="6739894" y="438366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화살표 연결선 256"/>
          <p:cNvCxnSpPr/>
          <p:nvPr/>
        </p:nvCxnSpPr>
        <p:spPr>
          <a:xfrm>
            <a:off x="6854426" y="394991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자유형 257"/>
          <p:cNvSpPr/>
          <p:nvPr/>
        </p:nvSpPr>
        <p:spPr>
          <a:xfrm>
            <a:off x="6428656" y="460904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이등변 삼각형 258"/>
          <p:cNvSpPr/>
          <p:nvPr/>
        </p:nvSpPr>
        <p:spPr>
          <a:xfrm flipV="1">
            <a:off x="7118139" y="438735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/>
          <p:cNvCxnSpPr/>
          <p:nvPr/>
        </p:nvCxnSpPr>
        <p:spPr>
          <a:xfrm>
            <a:off x="7232671" y="395361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자유형 260"/>
          <p:cNvSpPr/>
          <p:nvPr/>
        </p:nvSpPr>
        <p:spPr>
          <a:xfrm>
            <a:off x="6806901" y="461274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이등변 삼각형 261"/>
          <p:cNvSpPr/>
          <p:nvPr/>
        </p:nvSpPr>
        <p:spPr>
          <a:xfrm flipV="1">
            <a:off x="7513252" y="439542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3" name="직선 화살표 연결선 262"/>
          <p:cNvCxnSpPr/>
          <p:nvPr/>
        </p:nvCxnSpPr>
        <p:spPr>
          <a:xfrm>
            <a:off x="7627784" y="396167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자유형 263"/>
          <p:cNvSpPr/>
          <p:nvPr/>
        </p:nvSpPr>
        <p:spPr>
          <a:xfrm>
            <a:off x="7202014" y="462080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이등변 삼각형 264"/>
          <p:cNvSpPr/>
          <p:nvPr/>
        </p:nvSpPr>
        <p:spPr>
          <a:xfrm flipV="1">
            <a:off x="7905589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6" name="직선 화살표 연결선 265"/>
          <p:cNvCxnSpPr/>
          <p:nvPr/>
        </p:nvCxnSpPr>
        <p:spPr>
          <a:xfrm>
            <a:off x="8020121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자유형 266"/>
          <p:cNvSpPr/>
          <p:nvPr/>
        </p:nvSpPr>
        <p:spPr>
          <a:xfrm>
            <a:off x="7594351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이등변 삼각형 267"/>
          <p:cNvSpPr/>
          <p:nvPr/>
        </p:nvSpPr>
        <p:spPr>
          <a:xfrm flipV="1">
            <a:off x="8286083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/>
          <p:cNvCxnSpPr/>
          <p:nvPr/>
        </p:nvCxnSpPr>
        <p:spPr>
          <a:xfrm>
            <a:off x="8400615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자유형 269"/>
          <p:cNvSpPr/>
          <p:nvPr/>
        </p:nvSpPr>
        <p:spPr>
          <a:xfrm>
            <a:off x="7974845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화살표 연결선 270"/>
          <p:cNvCxnSpPr/>
          <p:nvPr/>
        </p:nvCxnSpPr>
        <p:spPr>
          <a:xfrm>
            <a:off x="5641206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자유형 271"/>
          <p:cNvSpPr/>
          <p:nvPr/>
        </p:nvSpPr>
        <p:spPr>
          <a:xfrm>
            <a:off x="5644464" y="4445361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8268646" y="49887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4" name="타원 273"/>
          <p:cNvSpPr/>
          <p:nvPr/>
        </p:nvSpPr>
        <p:spPr>
          <a:xfrm>
            <a:off x="7881114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7478342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7075570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6710757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6307985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5905213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5521421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5511650" y="53451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2" name="타원 281"/>
          <p:cNvSpPr/>
          <p:nvPr/>
        </p:nvSpPr>
        <p:spPr>
          <a:xfrm>
            <a:off x="5906802" y="53451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3" name="타원 282"/>
          <p:cNvSpPr/>
          <p:nvPr/>
        </p:nvSpPr>
        <p:spPr>
          <a:xfrm>
            <a:off x="6305583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4" name="타원 283"/>
          <p:cNvSpPr/>
          <p:nvPr/>
        </p:nvSpPr>
        <p:spPr>
          <a:xfrm>
            <a:off x="6704364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5" name="타원 284"/>
          <p:cNvSpPr/>
          <p:nvPr/>
        </p:nvSpPr>
        <p:spPr>
          <a:xfrm>
            <a:off x="7072665" y="53451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6" name="타원 285"/>
          <p:cNvSpPr/>
          <p:nvPr/>
        </p:nvSpPr>
        <p:spPr>
          <a:xfrm>
            <a:off x="748269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7" name="타원 286"/>
          <p:cNvSpPr/>
          <p:nvPr/>
        </p:nvSpPr>
        <p:spPr>
          <a:xfrm>
            <a:off x="788510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8" name="타원 287"/>
          <p:cNvSpPr/>
          <p:nvPr/>
        </p:nvSpPr>
        <p:spPr>
          <a:xfrm>
            <a:off x="8268646" y="53451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89" name="직선 연결선 288"/>
          <p:cNvCxnSpPr/>
          <p:nvPr/>
        </p:nvCxnSpPr>
        <p:spPr>
          <a:xfrm>
            <a:off x="5372700" y="1725022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V="1">
            <a:off x="5372700" y="3890770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타원 290"/>
          <p:cNvSpPr/>
          <p:nvPr/>
        </p:nvSpPr>
        <p:spPr>
          <a:xfrm>
            <a:off x="185015" y="4499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587787" y="4499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90559" y="4499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4" name="타원 293"/>
          <p:cNvSpPr/>
          <p:nvPr/>
        </p:nvSpPr>
        <p:spPr>
          <a:xfrm>
            <a:off x="1396960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5" name="타원 294"/>
          <p:cNvSpPr/>
          <p:nvPr/>
        </p:nvSpPr>
        <p:spPr>
          <a:xfrm>
            <a:off x="1803361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6" name="타원 295"/>
          <p:cNvSpPr/>
          <p:nvPr/>
        </p:nvSpPr>
        <p:spPr>
          <a:xfrm>
            <a:off x="2209762" y="4499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7" name="타원 296"/>
          <p:cNvSpPr/>
          <p:nvPr/>
        </p:nvSpPr>
        <p:spPr>
          <a:xfrm>
            <a:off x="261979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8" name="타원 297"/>
          <p:cNvSpPr/>
          <p:nvPr/>
        </p:nvSpPr>
        <p:spPr>
          <a:xfrm>
            <a:off x="302982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99" name="타원 298"/>
          <p:cNvSpPr/>
          <p:nvPr/>
        </p:nvSpPr>
        <p:spPr>
          <a:xfrm>
            <a:off x="185015" y="8055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587787" y="8055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990559" y="8055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396960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1803361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2209762" y="8055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261979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302982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85015" y="11611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587787" y="11611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990559" y="11611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396960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803361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209762" y="11611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1979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02982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3436223" y="880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6" name="타원 315"/>
          <p:cNvSpPr/>
          <p:nvPr/>
        </p:nvSpPr>
        <p:spPr>
          <a:xfrm>
            <a:off x="3436223" y="4436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17" name="타원 316"/>
          <p:cNvSpPr/>
          <p:nvPr/>
        </p:nvSpPr>
        <p:spPr>
          <a:xfrm>
            <a:off x="3436223" y="7992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846253" y="880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9" name="타원 318"/>
          <p:cNvSpPr/>
          <p:nvPr/>
        </p:nvSpPr>
        <p:spPr>
          <a:xfrm>
            <a:off x="3846253" y="4436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0" name="타원 319"/>
          <p:cNvSpPr/>
          <p:nvPr/>
        </p:nvSpPr>
        <p:spPr>
          <a:xfrm>
            <a:off x="3846253" y="7992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1" name="직선 화살표 연결선 320"/>
          <p:cNvCxnSpPr/>
          <p:nvPr/>
        </p:nvCxnSpPr>
        <p:spPr>
          <a:xfrm>
            <a:off x="955424" y="253258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/>
              <p:cNvSpPr txBox="1"/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직선 화살표 연결선 322"/>
          <p:cNvCxnSpPr/>
          <p:nvPr/>
        </p:nvCxnSpPr>
        <p:spPr>
          <a:xfrm>
            <a:off x="326170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/>
          <p:nvPr/>
        </p:nvCxnSpPr>
        <p:spPr>
          <a:xfrm>
            <a:off x="728942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/>
          <p:cNvSpPr/>
          <p:nvPr/>
        </p:nvSpPr>
        <p:spPr>
          <a:xfrm>
            <a:off x="177757" y="24090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6" name="타원 325"/>
          <p:cNvSpPr/>
          <p:nvPr/>
        </p:nvSpPr>
        <p:spPr>
          <a:xfrm>
            <a:off x="587787" y="2409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7" name="타원 326"/>
          <p:cNvSpPr/>
          <p:nvPr/>
        </p:nvSpPr>
        <p:spPr>
          <a:xfrm>
            <a:off x="177395" y="27710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8" name="타원 327"/>
          <p:cNvSpPr/>
          <p:nvPr/>
        </p:nvSpPr>
        <p:spPr>
          <a:xfrm>
            <a:off x="583796" y="27710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9" name="타원 328"/>
          <p:cNvSpPr/>
          <p:nvPr/>
        </p:nvSpPr>
        <p:spPr>
          <a:xfrm>
            <a:off x="177757" y="311932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0" name="타원 329"/>
          <p:cNvSpPr/>
          <p:nvPr/>
        </p:nvSpPr>
        <p:spPr>
          <a:xfrm>
            <a:off x="584158" y="31193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31" name="타원 330"/>
          <p:cNvSpPr/>
          <p:nvPr/>
        </p:nvSpPr>
        <p:spPr>
          <a:xfrm>
            <a:off x="17412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2" name="타원 331"/>
          <p:cNvSpPr/>
          <p:nvPr/>
        </p:nvSpPr>
        <p:spPr>
          <a:xfrm>
            <a:off x="58415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33" name="타원 332"/>
          <p:cNvSpPr/>
          <p:nvPr/>
        </p:nvSpPr>
        <p:spPr>
          <a:xfrm>
            <a:off x="173766" y="38500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34" name="타원 333"/>
          <p:cNvSpPr/>
          <p:nvPr/>
        </p:nvSpPr>
        <p:spPr>
          <a:xfrm>
            <a:off x="583796" y="385002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35" name="직선 연결선 334"/>
          <p:cNvCxnSpPr/>
          <p:nvPr/>
        </p:nvCxnSpPr>
        <p:spPr>
          <a:xfrm>
            <a:off x="946329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/>
          <p:cNvCxnSpPr/>
          <p:nvPr/>
        </p:nvCxnSpPr>
        <p:spPr>
          <a:xfrm>
            <a:off x="1189190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/>
          <p:nvPr/>
        </p:nvCxnSpPr>
        <p:spPr>
          <a:xfrm>
            <a:off x="1642762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이등변 삼각형 339"/>
          <p:cNvSpPr/>
          <p:nvPr/>
        </p:nvSpPr>
        <p:spPr>
          <a:xfrm flipV="1">
            <a:off x="1923343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화살표 연결선 340"/>
          <p:cNvCxnSpPr/>
          <p:nvPr/>
        </p:nvCxnSpPr>
        <p:spPr>
          <a:xfrm>
            <a:off x="2037875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자유형 341"/>
          <p:cNvSpPr/>
          <p:nvPr/>
        </p:nvSpPr>
        <p:spPr>
          <a:xfrm>
            <a:off x="1189191" y="2628900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이등변 삼각형 342"/>
          <p:cNvSpPr/>
          <p:nvPr/>
        </p:nvSpPr>
        <p:spPr>
          <a:xfrm flipV="1">
            <a:off x="2315680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4" name="직선 화살표 연결선 343"/>
          <p:cNvCxnSpPr/>
          <p:nvPr/>
        </p:nvCxnSpPr>
        <p:spPr>
          <a:xfrm>
            <a:off x="2430212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자유형 344"/>
          <p:cNvSpPr/>
          <p:nvPr/>
        </p:nvSpPr>
        <p:spPr>
          <a:xfrm>
            <a:off x="1642762" y="2614930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189956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자유형 346"/>
          <p:cNvSpPr/>
          <p:nvPr/>
        </p:nvSpPr>
        <p:spPr>
          <a:xfrm>
            <a:off x="1633297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895195" y="29633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9" name="타원 348"/>
          <p:cNvSpPr/>
          <p:nvPr/>
        </p:nvSpPr>
        <p:spPr>
          <a:xfrm>
            <a:off x="2305225" y="296339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0" name="타원 349"/>
          <p:cNvSpPr/>
          <p:nvPr/>
        </p:nvSpPr>
        <p:spPr>
          <a:xfrm>
            <a:off x="1106881" y="297356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509653" y="297356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086022" y="33156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3" name="타원 352"/>
          <p:cNvSpPr/>
          <p:nvPr/>
        </p:nvSpPr>
        <p:spPr>
          <a:xfrm>
            <a:off x="1492423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4" name="타원 353"/>
          <p:cNvSpPr/>
          <p:nvPr/>
        </p:nvSpPr>
        <p:spPr>
          <a:xfrm>
            <a:off x="1898824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5" name="타원 354"/>
          <p:cNvSpPr/>
          <p:nvPr/>
        </p:nvSpPr>
        <p:spPr>
          <a:xfrm>
            <a:off x="2305225" y="33156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6" name="타원 355"/>
          <p:cNvSpPr/>
          <p:nvPr/>
        </p:nvSpPr>
        <p:spPr>
          <a:xfrm>
            <a:off x="108889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57" name="타원 356"/>
          <p:cNvSpPr/>
          <p:nvPr/>
        </p:nvSpPr>
        <p:spPr>
          <a:xfrm>
            <a:off x="149892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58" name="타원 357"/>
          <p:cNvSpPr/>
          <p:nvPr/>
        </p:nvSpPr>
        <p:spPr>
          <a:xfrm>
            <a:off x="1905328" y="365955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9" name="타원 358"/>
          <p:cNvSpPr/>
          <p:nvPr/>
        </p:nvSpPr>
        <p:spPr>
          <a:xfrm>
            <a:off x="2315358" y="365955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60" name="직선 연결선 359"/>
          <p:cNvCxnSpPr/>
          <p:nvPr/>
        </p:nvCxnSpPr>
        <p:spPr>
          <a:xfrm flipV="1">
            <a:off x="946329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/>
          <p:cNvCxnSpPr/>
          <p:nvPr/>
        </p:nvCxnSpPr>
        <p:spPr>
          <a:xfrm>
            <a:off x="1164106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/>
          <p:nvPr/>
        </p:nvCxnSpPr>
        <p:spPr>
          <a:xfrm>
            <a:off x="1617678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이등변 삼각형 362"/>
          <p:cNvSpPr/>
          <p:nvPr/>
        </p:nvSpPr>
        <p:spPr>
          <a:xfrm flipV="1">
            <a:off x="18982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4" name="직선 화살표 연결선 363"/>
          <p:cNvCxnSpPr/>
          <p:nvPr/>
        </p:nvCxnSpPr>
        <p:spPr>
          <a:xfrm>
            <a:off x="20127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자유형 364"/>
          <p:cNvSpPr/>
          <p:nvPr/>
        </p:nvSpPr>
        <p:spPr>
          <a:xfrm>
            <a:off x="1164107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이등변 삼각형 365"/>
          <p:cNvSpPr/>
          <p:nvPr/>
        </p:nvSpPr>
        <p:spPr>
          <a:xfrm flipV="1">
            <a:off x="22905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7" name="직선 화살표 연결선 366"/>
          <p:cNvCxnSpPr/>
          <p:nvPr/>
        </p:nvCxnSpPr>
        <p:spPr>
          <a:xfrm>
            <a:off x="24051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자유형 367"/>
          <p:cNvSpPr/>
          <p:nvPr/>
        </p:nvSpPr>
        <p:spPr>
          <a:xfrm>
            <a:off x="1617678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자유형 368"/>
          <p:cNvSpPr/>
          <p:nvPr/>
        </p:nvSpPr>
        <p:spPr>
          <a:xfrm>
            <a:off x="1164872" y="4564297"/>
            <a:ext cx="2466988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자유형 369"/>
          <p:cNvSpPr/>
          <p:nvPr/>
        </p:nvSpPr>
        <p:spPr>
          <a:xfrm>
            <a:off x="1608213" y="4564297"/>
            <a:ext cx="2424672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이등변 삼각형 370"/>
          <p:cNvSpPr/>
          <p:nvPr/>
        </p:nvSpPr>
        <p:spPr>
          <a:xfrm flipV="1">
            <a:off x="2722383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화살표 연결선 371"/>
          <p:cNvCxnSpPr/>
          <p:nvPr/>
        </p:nvCxnSpPr>
        <p:spPr>
          <a:xfrm>
            <a:off x="2836915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자유형 372"/>
          <p:cNvSpPr/>
          <p:nvPr/>
        </p:nvSpPr>
        <p:spPr>
          <a:xfrm>
            <a:off x="1988231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이등변 삼각형 373"/>
          <p:cNvSpPr/>
          <p:nvPr/>
        </p:nvSpPr>
        <p:spPr>
          <a:xfrm flipV="1">
            <a:off x="3114720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5" name="직선 화살표 연결선 374"/>
          <p:cNvCxnSpPr/>
          <p:nvPr/>
        </p:nvCxnSpPr>
        <p:spPr>
          <a:xfrm>
            <a:off x="3229252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자유형 375"/>
          <p:cNvSpPr/>
          <p:nvPr/>
        </p:nvSpPr>
        <p:spPr>
          <a:xfrm>
            <a:off x="2441802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이등변 삼각형 376"/>
          <p:cNvSpPr/>
          <p:nvPr/>
        </p:nvSpPr>
        <p:spPr>
          <a:xfrm flipV="1">
            <a:off x="3526016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화살표 연결선 377"/>
          <p:cNvCxnSpPr/>
          <p:nvPr/>
        </p:nvCxnSpPr>
        <p:spPr>
          <a:xfrm>
            <a:off x="3640548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자유형 378"/>
          <p:cNvSpPr/>
          <p:nvPr/>
        </p:nvSpPr>
        <p:spPr>
          <a:xfrm>
            <a:off x="2791864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이등변 삼각형 379"/>
          <p:cNvSpPr/>
          <p:nvPr/>
        </p:nvSpPr>
        <p:spPr>
          <a:xfrm flipV="1">
            <a:off x="3918353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화살표 연결선 380"/>
          <p:cNvCxnSpPr/>
          <p:nvPr/>
        </p:nvCxnSpPr>
        <p:spPr>
          <a:xfrm>
            <a:off x="4032885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자유형 381"/>
          <p:cNvSpPr/>
          <p:nvPr/>
        </p:nvSpPr>
        <p:spPr>
          <a:xfrm>
            <a:off x="3245435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3479908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4" name="타원 383"/>
          <p:cNvSpPr/>
          <p:nvPr/>
        </p:nvSpPr>
        <p:spPr>
          <a:xfrm>
            <a:off x="3889938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5" name="타원 384"/>
          <p:cNvSpPr/>
          <p:nvPr/>
        </p:nvSpPr>
        <p:spPr>
          <a:xfrm>
            <a:off x="3090501" y="515007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267220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2284386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88161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47884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09505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034244" y="55014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2" name="타원 391"/>
          <p:cNvSpPr/>
          <p:nvPr/>
        </p:nvSpPr>
        <p:spPr>
          <a:xfrm>
            <a:off x="144064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3" name="타원 392"/>
          <p:cNvSpPr/>
          <p:nvPr/>
        </p:nvSpPr>
        <p:spPr>
          <a:xfrm>
            <a:off x="1847046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4" name="타원 393"/>
          <p:cNvSpPr/>
          <p:nvPr/>
        </p:nvSpPr>
        <p:spPr>
          <a:xfrm>
            <a:off x="2253447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5" name="타원 394"/>
          <p:cNvSpPr/>
          <p:nvPr/>
        </p:nvSpPr>
        <p:spPr>
          <a:xfrm>
            <a:off x="266347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96" name="타원 395"/>
          <p:cNvSpPr/>
          <p:nvPr/>
        </p:nvSpPr>
        <p:spPr>
          <a:xfrm>
            <a:off x="307350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97" name="타원 396"/>
          <p:cNvSpPr/>
          <p:nvPr/>
        </p:nvSpPr>
        <p:spPr>
          <a:xfrm>
            <a:off x="3479908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98" name="타원 397"/>
          <p:cNvSpPr/>
          <p:nvPr/>
        </p:nvSpPr>
        <p:spPr>
          <a:xfrm>
            <a:off x="3889938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9" name="타원 398"/>
          <p:cNvSpPr/>
          <p:nvPr/>
        </p:nvSpPr>
        <p:spPr>
          <a:xfrm>
            <a:off x="4486976" y="5366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4889748" y="5366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5292520" y="5366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2" name="타원 401"/>
          <p:cNvSpPr/>
          <p:nvPr/>
        </p:nvSpPr>
        <p:spPr>
          <a:xfrm>
            <a:off x="5698921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3" name="타원 402"/>
          <p:cNvSpPr/>
          <p:nvPr/>
        </p:nvSpPr>
        <p:spPr>
          <a:xfrm>
            <a:off x="6105322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04" name="타원 403"/>
          <p:cNvSpPr/>
          <p:nvPr/>
        </p:nvSpPr>
        <p:spPr>
          <a:xfrm>
            <a:off x="6511723" y="5366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05" name="타원 404"/>
          <p:cNvSpPr/>
          <p:nvPr/>
        </p:nvSpPr>
        <p:spPr>
          <a:xfrm>
            <a:off x="692175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06" name="타원 405"/>
          <p:cNvSpPr/>
          <p:nvPr/>
        </p:nvSpPr>
        <p:spPr>
          <a:xfrm>
            <a:off x="733178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07" name="타원 406"/>
          <p:cNvSpPr/>
          <p:nvPr/>
        </p:nvSpPr>
        <p:spPr>
          <a:xfrm>
            <a:off x="4486976" y="8922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4889748" y="8922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5292520" y="8922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5698921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6105322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6511723" y="8922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692175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733178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4486976" y="12478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4889748" y="12478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5292520" y="12478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5698921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6105322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6511723" y="12478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692175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733178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7738184" y="174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4" name="타원 423"/>
          <p:cNvSpPr/>
          <p:nvPr/>
        </p:nvSpPr>
        <p:spPr>
          <a:xfrm>
            <a:off x="7738184" y="530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25" name="타원 424"/>
          <p:cNvSpPr/>
          <p:nvPr/>
        </p:nvSpPr>
        <p:spPr>
          <a:xfrm>
            <a:off x="7738184" y="885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8148214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7" name="타원 426"/>
          <p:cNvSpPr/>
          <p:nvPr/>
        </p:nvSpPr>
        <p:spPr>
          <a:xfrm>
            <a:off x="8148214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8" name="타원 427"/>
          <p:cNvSpPr/>
          <p:nvPr/>
        </p:nvSpPr>
        <p:spPr>
          <a:xfrm>
            <a:off x="8148214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9" name="직선 화살표 연결선 428"/>
          <p:cNvCxnSpPr/>
          <p:nvPr/>
        </p:nvCxnSpPr>
        <p:spPr>
          <a:xfrm>
            <a:off x="5700072" y="339871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/>
              <p:cNvSpPr txBox="1"/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타원 430"/>
          <p:cNvSpPr/>
          <p:nvPr/>
        </p:nvSpPr>
        <p:spPr>
          <a:xfrm>
            <a:off x="8549000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2" name="타원 431"/>
          <p:cNvSpPr/>
          <p:nvPr/>
        </p:nvSpPr>
        <p:spPr>
          <a:xfrm>
            <a:off x="8549000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33" name="타원 432"/>
          <p:cNvSpPr/>
          <p:nvPr/>
        </p:nvSpPr>
        <p:spPr>
          <a:xfrm>
            <a:off x="8549000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이등변 삼각형 433"/>
          <p:cNvSpPr/>
          <p:nvPr/>
        </p:nvSpPr>
        <p:spPr>
          <a:xfrm flipV="1">
            <a:off x="511898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5" name="직선 화살표 연결선 434"/>
          <p:cNvCxnSpPr/>
          <p:nvPr/>
        </p:nvCxnSpPr>
        <p:spPr>
          <a:xfrm>
            <a:off x="4830744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화살표 연결선 435"/>
          <p:cNvCxnSpPr/>
          <p:nvPr/>
        </p:nvCxnSpPr>
        <p:spPr>
          <a:xfrm>
            <a:off x="523351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화살표 연결선 436"/>
          <p:cNvCxnSpPr/>
          <p:nvPr/>
        </p:nvCxnSpPr>
        <p:spPr>
          <a:xfrm>
            <a:off x="4830744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자유형 437"/>
          <p:cNvSpPr/>
          <p:nvPr/>
        </p:nvSpPr>
        <p:spPr>
          <a:xfrm>
            <a:off x="480774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5090569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0" name="타원 439"/>
          <p:cNvSpPr/>
          <p:nvPr/>
        </p:nvSpPr>
        <p:spPr>
          <a:xfrm>
            <a:off x="4687797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4687797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2" name="타원 441"/>
          <p:cNvSpPr/>
          <p:nvPr/>
        </p:nvSpPr>
        <p:spPr>
          <a:xfrm>
            <a:off x="5090568" y="33999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3" name="타원 442"/>
          <p:cNvSpPr/>
          <p:nvPr/>
        </p:nvSpPr>
        <p:spPr>
          <a:xfrm>
            <a:off x="4684167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4" name="타원 443"/>
          <p:cNvSpPr/>
          <p:nvPr/>
        </p:nvSpPr>
        <p:spPr>
          <a:xfrm>
            <a:off x="5090568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5" name="타원 444"/>
          <p:cNvSpPr/>
          <p:nvPr/>
        </p:nvSpPr>
        <p:spPr>
          <a:xfrm>
            <a:off x="4680539" y="416794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6" name="타원 445"/>
          <p:cNvSpPr/>
          <p:nvPr/>
        </p:nvSpPr>
        <p:spPr>
          <a:xfrm>
            <a:off x="5090569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47" name="타원 446"/>
          <p:cNvSpPr/>
          <p:nvPr/>
        </p:nvSpPr>
        <p:spPr>
          <a:xfrm>
            <a:off x="4686137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48" name="타원 447"/>
          <p:cNvSpPr/>
          <p:nvPr/>
        </p:nvSpPr>
        <p:spPr>
          <a:xfrm>
            <a:off x="5092538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49" name="타원 448"/>
          <p:cNvSpPr/>
          <p:nvPr/>
        </p:nvSpPr>
        <p:spPr>
          <a:xfrm>
            <a:off x="4684104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0" name="타원 449"/>
          <p:cNvSpPr/>
          <p:nvPr/>
        </p:nvSpPr>
        <p:spPr>
          <a:xfrm>
            <a:off x="5084890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51" name="직선 화살표 연결선 450"/>
          <p:cNvCxnSpPr/>
          <p:nvPr/>
        </p:nvCxnSpPr>
        <p:spPr>
          <a:xfrm>
            <a:off x="5662257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/>
          <p:cNvCxnSpPr/>
          <p:nvPr/>
        </p:nvCxnSpPr>
        <p:spPr>
          <a:xfrm>
            <a:off x="6115829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/>
          <p:cNvCxnSpPr/>
          <p:nvPr/>
        </p:nvCxnSpPr>
        <p:spPr>
          <a:xfrm>
            <a:off x="6510942" y="197915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이등변 삼각형 455"/>
          <p:cNvSpPr/>
          <p:nvPr/>
        </p:nvSpPr>
        <p:spPr>
          <a:xfrm flipV="1">
            <a:off x="6788747" y="23989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화살표 연결선 456"/>
          <p:cNvCxnSpPr/>
          <p:nvPr/>
        </p:nvCxnSpPr>
        <p:spPr>
          <a:xfrm>
            <a:off x="6903279" y="19651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자유형 457"/>
          <p:cNvSpPr/>
          <p:nvPr/>
        </p:nvSpPr>
        <p:spPr>
          <a:xfrm>
            <a:off x="5670703" y="2624315"/>
            <a:ext cx="1223888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자유형 458"/>
          <p:cNvSpPr/>
          <p:nvPr/>
        </p:nvSpPr>
        <p:spPr>
          <a:xfrm>
            <a:off x="5663023" y="2447785"/>
            <a:ext cx="48584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자유형 459"/>
          <p:cNvSpPr/>
          <p:nvPr/>
        </p:nvSpPr>
        <p:spPr>
          <a:xfrm>
            <a:off x="6106364" y="2447785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6000290" y="298039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2" name="타원 461"/>
          <p:cNvSpPr/>
          <p:nvPr/>
        </p:nvSpPr>
        <p:spPr>
          <a:xfrm>
            <a:off x="6410320" y="29803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3" name="타원 462"/>
          <p:cNvSpPr/>
          <p:nvPr/>
        </p:nvSpPr>
        <p:spPr>
          <a:xfrm>
            <a:off x="5579948" y="2982951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/>
          <p:cNvSpPr/>
          <p:nvPr/>
        </p:nvSpPr>
        <p:spPr>
          <a:xfrm>
            <a:off x="6829490" y="29694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6" name="타원 465"/>
          <p:cNvSpPr/>
          <p:nvPr/>
        </p:nvSpPr>
        <p:spPr>
          <a:xfrm>
            <a:off x="5580869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7" name="타원 466"/>
          <p:cNvSpPr/>
          <p:nvPr/>
        </p:nvSpPr>
        <p:spPr>
          <a:xfrm>
            <a:off x="6001784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68" name="타원 467"/>
          <p:cNvSpPr/>
          <p:nvPr/>
        </p:nvSpPr>
        <p:spPr>
          <a:xfrm>
            <a:off x="6408185" y="33250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69" name="타원 468"/>
          <p:cNvSpPr/>
          <p:nvPr/>
        </p:nvSpPr>
        <p:spPr>
          <a:xfrm>
            <a:off x="6828754" y="33250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70" name="타원 469"/>
          <p:cNvSpPr/>
          <p:nvPr/>
        </p:nvSpPr>
        <p:spPr>
          <a:xfrm>
            <a:off x="5594625" y="36752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71" name="타원 470"/>
          <p:cNvSpPr/>
          <p:nvPr/>
        </p:nvSpPr>
        <p:spPr>
          <a:xfrm>
            <a:off x="6001026" y="36689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72" name="타원 471"/>
          <p:cNvSpPr/>
          <p:nvPr/>
        </p:nvSpPr>
        <p:spPr>
          <a:xfrm>
            <a:off x="6411056" y="366893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73" name="자유형 472"/>
          <p:cNvSpPr/>
          <p:nvPr/>
        </p:nvSpPr>
        <p:spPr>
          <a:xfrm>
            <a:off x="6514204" y="2433566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/>
          <p:cNvSpPr/>
          <p:nvPr/>
        </p:nvSpPr>
        <p:spPr>
          <a:xfrm>
            <a:off x="6828754" y="365810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75" name="직선 연결선 474"/>
          <p:cNvCxnSpPr/>
          <p:nvPr/>
        </p:nvCxnSpPr>
        <p:spPr>
          <a:xfrm>
            <a:off x="5431483" y="1849337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/>
          <p:cNvCxnSpPr/>
          <p:nvPr/>
        </p:nvCxnSpPr>
        <p:spPr>
          <a:xfrm flipV="1">
            <a:off x="5431483" y="4015085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476"/>
          <p:cNvCxnSpPr/>
          <p:nvPr/>
        </p:nvCxnSpPr>
        <p:spPr>
          <a:xfrm>
            <a:off x="5671582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화살표 연결선 477"/>
          <p:cNvCxnSpPr/>
          <p:nvPr/>
        </p:nvCxnSpPr>
        <p:spPr>
          <a:xfrm>
            <a:off x="6125154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479"/>
          <p:cNvCxnSpPr/>
          <p:nvPr/>
        </p:nvCxnSpPr>
        <p:spPr>
          <a:xfrm>
            <a:off x="6520267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자유형 480"/>
          <p:cNvSpPr/>
          <p:nvPr/>
        </p:nvSpPr>
        <p:spPr>
          <a:xfrm>
            <a:off x="5671582" y="4754797"/>
            <a:ext cx="124102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이등변 삼각형 481"/>
          <p:cNvSpPr/>
          <p:nvPr/>
        </p:nvSpPr>
        <p:spPr>
          <a:xfrm flipV="1">
            <a:off x="6798072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3" name="직선 화살표 연결선 482"/>
          <p:cNvCxnSpPr/>
          <p:nvPr/>
        </p:nvCxnSpPr>
        <p:spPr>
          <a:xfrm>
            <a:off x="6912604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자유형 484"/>
          <p:cNvSpPr/>
          <p:nvPr/>
        </p:nvSpPr>
        <p:spPr>
          <a:xfrm>
            <a:off x="5672348" y="4564297"/>
            <a:ext cx="2055691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 485"/>
          <p:cNvSpPr/>
          <p:nvPr/>
        </p:nvSpPr>
        <p:spPr>
          <a:xfrm>
            <a:off x="6115689" y="4564297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이등변 삼각형 486"/>
          <p:cNvSpPr/>
          <p:nvPr/>
        </p:nvSpPr>
        <p:spPr>
          <a:xfrm flipV="1">
            <a:off x="72298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8" name="직선 화살표 연결선 487"/>
          <p:cNvCxnSpPr/>
          <p:nvPr/>
        </p:nvCxnSpPr>
        <p:spPr>
          <a:xfrm>
            <a:off x="73443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자유형 488"/>
          <p:cNvSpPr/>
          <p:nvPr/>
        </p:nvSpPr>
        <p:spPr>
          <a:xfrm>
            <a:off x="6092371" y="4754797"/>
            <a:ext cx="1243332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이등변 삼각형 489"/>
          <p:cNvSpPr/>
          <p:nvPr/>
        </p:nvSpPr>
        <p:spPr>
          <a:xfrm flipV="1">
            <a:off x="76221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1" name="직선 화살표 연결선 490"/>
          <p:cNvCxnSpPr/>
          <p:nvPr/>
        </p:nvCxnSpPr>
        <p:spPr>
          <a:xfrm>
            <a:off x="77367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자유형 491"/>
          <p:cNvSpPr/>
          <p:nvPr/>
        </p:nvSpPr>
        <p:spPr>
          <a:xfrm>
            <a:off x="6532376" y="4740827"/>
            <a:ext cx="119566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이등변 삼각형 492"/>
          <p:cNvSpPr/>
          <p:nvPr/>
        </p:nvSpPr>
        <p:spPr>
          <a:xfrm flipV="1">
            <a:off x="8033492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4" name="직선 화살표 연결선 493"/>
          <p:cNvCxnSpPr/>
          <p:nvPr/>
        </p:nvCxnSpPr>
        <p:spPr>
          <a:xfrm>
            <a:off x="8148024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자유형 494"/>
          <p:cNvSpPr/>
          <p:nvPr/>
        </p:nvSpPr>
        <p:spPr>
          <a:xfrm>
            <a:off x="6912603" y="4754797"/>
            <a:ext cx="122673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이등변 삼각형 495"/>
          <p:cNvSpPr/>
          <p:nvPr/>
        </p:nvSpPr>
        <p:spPr>
          <a:xfrm flipV="1">
            <a:off x="8425829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7" name="직선 화살표 연결선 496"/>
          <p:cNvCxnSpPr/>
          <p:nvPr/>
        </p:nvCxnSpPr>
        <p:spPr>
          <a:xfrm>
            <a:off x="8540361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자유형 497"/>
          <p:cNvSpPr/>
          <p:nvPr/>
        </p:nvSpPr>
        <p:spPr>
          <a:xfrm>
            <a:off x="7329289" y="4740827"/>
            <a:ext cx="120238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타원 498"/>
          <p:cNvSpPr/>
          <p:nvPr/>
        </p:nvSpPr>
        <p:spPr>
          <a:xfrm>
            <a:off x="7580992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0" name="타원 499"/>
          <p:cNvSpPr/>
          <p:nvPr/>
        </p:nvSpPr>
        <p:spPr>
          <a:xfrm>
            <a:off x="7991022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2" name="타원 501"/>
          <p:cNvSpPr/>
          <p:nvPr/>
        </p:nvSpPr>
        <p:spPr>
          <a:xfrm>
            <a:off x="717968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타원 502"/>
          <p:cNvSpPr/>
          <p:nvPr/>
        </p:nvSpPr>
        <p:spPr>
          <a:xfrm>
            <a:off x="6791862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타원 503"/>
          <p:cNvSpPr/>
          <p:nvPr/>
        </p:nvSpPr>
        <p:spPr>
          <a:xfrm>
            <a:off x="638909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타원 504"/>
          <p:cNvSpPr/>
          <p:nvPr/>
        </p:nvSpPr>
        <p:spPr>
          <a:xfrm>
            <a:off x="5986318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타원 505"/>
          <p:cNvSpPr/>
          <p:nvPr/>
        </p:nvSpPr>
        <p:spPr>
          <a:xfrm>
            <a:off x="5602526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타원 506"/>
          <p:cNvSpPr/>
          <p:nvPr/>
        </p:nvSpPr>
        <p:spPr>
          <a:xfrm>
            <a:off x="8393643" y="512301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8" name="타원 507"/>
          <p:cNvSpPr/>
          <p:nvPr/>
        </p:nvSpPr>
        <p:spPr>
          <a:xfrm>
            <a:off x="5592528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9" name="타원 508"/>
          <p:cNvSpPr/>
          <p:nvPr/>
        </p:nvSpPr>
        <p:spPr>
          <a:xfrm>
            <a:off x="598441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0" name="타원 509"/>
          <p:cNvSpPr/>
          <p:nvPr/>
        </p:nvSpPr>
        <p:spPr>
          <a:xfrm>
            <a:off x="6383559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1" name="타원 510"/>
          <p:cNvSpPr/>
          <p:nvPr/>
        </p:nvSpPr>
        <p:spPr>
          <a:xfrm>
            <a:off x="6793589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12" name="타원 511"/>
          <p:cNvSpPr/>
          <p:nvPr/>
        </p:nvSpPr>
        <p:spPr>
          <a:xfrm>
            <a:off x="7181848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3" name="타원 512"/>
          <p:cNvSpPr/>
          <p:nvPr/>
        </p:nvSpPr>
        <p:spPr>
          <a:xfrm>
            <a:off x="7588249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14" name="타원 513"/>
          <p:cNvSpPr/>
          <p:nvPr/>
        </p:nvSpPr>
        <p:spPr>
          <a:xfrm>
            <a:off x="7998279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15" name="자유형 514"/>
          <p:cNvSpPr/>
          <p:nvPr/>
        </p:nvSpPr>
        <p:spPr>
          <a:xfrm>
            <a:off x="6500896" y="4557320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515"/>
          <p:cNvSpPr/>
          <p:nvPr/>
        </p:nvSpPr>
        <p:spPr>
          <a:xfrm>
            <a:off x="8393643" y="54946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229</Words>
  <Application>Microsoft Office PowerPoint</Application>
  <PresentationFormat>화면 슬라이드 쇼(4:3)</PresentationFormat>
  <Paragraphs>180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ksb</dc:creator>
  <cp:lastModifiedBy>ksb</cp:lastModifiedBy>
  <cp:revision>14</cp:revision>
  <cp:lastPrinted>2017-07-11T06:25:47Z</cp:lastPrinted>
  <dcterms:created xsi:type="dcterms:W3CDTF">2017-07-10T10:03:15Z</dcterms:created>
  <dcterms:modified xsi:type="dcterms:W3CDTF">2017-07-11T06:27:32Z</dcterms:modified>
</cp:coreProperties>
</file>