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6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6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7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9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5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7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5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1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778-F9A9-4177-8E79-9E20DC8F820F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778-F9A9-4177-8E79-9E20DC8F820F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E1F37-44E0-4209-81D0-1704768A9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5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4572" y="972457"/>
            <a:ext cx="856343" cy="4281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Conv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4571" y="1502228"/>
            <a:ext cx="856343" cy="4281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4571" y="2031999"/>
            <a:ext cx="856343" cy="4281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4570" y="2561770"/>
            <a:ext cx="856343" cy="4281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Conv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46286" y="1733584"/>
                <a:ext cx="171899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𝑝𝑎𝑑𝑑𝑒𝑑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286" y="1733584"/>
                <a:ext cx="1718997" cy="298415"/>
              </a:xfrm>
              <a:prstGeom prst="rect">
                <a:avLst/>
              </a:prstGeom>
              <a:blipFill rotWithShape="0">
                <a:blip r:embed="rId2"/>
                <a:stretch>
                  <a:fillRect l="-2837" r="-2482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58" y="3756394"/>
            <a:ext cx="4810125" cy="2705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1404" y="3338628"/>
            <a:ext cx="30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 selection for Padding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0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79396" y="509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82168" y="5096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4940" y="5096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91341" y="509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97742" y="509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04143" y="5095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714173" y="509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24203" y="509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9396" y="4065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82168" y="40656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84940" y="40656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91341" y="4065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97742" y="4065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304143" y="40655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714173" y="4065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124203" y="4065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9396" y="7621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82168" y="76216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84940" y="76216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491341" y="7621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897742" y="76215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04143" y="76215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714173" y="7621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124203" y="76215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4429" y="1938657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57201" y="19386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59973" y="193865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266374" y="19386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672775" y="19386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079176" y="193865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489206" y="19386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899236" y="19386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4429" y="2294257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57201" y="22942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859973" y="229425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266374" y="22942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672775" y="22942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079176" y="229425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489206" y="22942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899236" y="22942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4429" y="2649857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57201" y="26498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859973" y="264985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266374" y="26498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672775" y="264985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079176" y="264985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489206" y="26498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899236" y="264985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아래쪽 화살표 71"/>
          <p:cNvSpPr/>
          <p:nvPr/>
        </p:nvSpPr>
        <p:spPr>
          <a:xfrm>
            <a:off x="1623785" y="1231328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305637" y="158305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305637" y="193865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305637" y="229425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219708" y="7619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816936" y="47281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219708" y="4728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4813307" y="86942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219708" y="86942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4809678" y="12660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5219708" y="126604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4813307" y="166889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219708" y="166889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4831094" y="212145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233866" y="212145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5640267" y="21214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046668" y="21214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820207" y="247705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5230237" y="24770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5640267" y="24770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046668" y="24770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114451" y="762374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=2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114451" y="2282992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=4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4818397" y="299543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5221169" y="299543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5627570" y="299543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6033971" y="299543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440372" y="299542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850402" y="299542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7260432" y="299542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7666833" y="299542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118439" y="2894943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=8</a:t>
            </a:r>
            <a:endParaRPr lang="ko-KR" altLang="en-US" dirty="0"/>
          </a:p>
        </p:txBody>
      </p:sp>
      <p:sp>
        <p:nvSpPr>
          <p:cNvPr id="105" name="타원 104"/>
          <p:cNvSpPr/>
          <p:nvPr/>
        </p:nvSpPr>
        <p:spPr>
          <a:xfrm>
            <a:off x="279396" y="40417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682168" y="404171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084940" y="40417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491341" y="40417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1897742" y="40417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2304143" y="404171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2714173" y="40417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3124203" y="40417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279396" y="43973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82168" y="439731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1084940" y="43973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1491341" y="43973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1897742" y="43973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2304143" y="439731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2714173" y="43973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3124203" y="43973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279396" y="47529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682168" y="475291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1084940" y="47529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1491341" y="47529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897742" y="475291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2304143" y="475291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2714173" y="47529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3124203" y="47529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224968" y="3588334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= 6, P = 1</a:t>
            </a:r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88940" y="5656619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491712" y="565661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894484" y="565661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1300885" y="56566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1707286" y="56566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2113687" y="565661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2523717" y="56566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2933747" y="56566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88940" y="6012219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491712" y="601221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894484" y="601221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1300885" y="60122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1707286" y="60122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2113687" y="601221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2523717" y="60122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2933747" y="60122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88940" y="6367819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491712" y="636781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894484" y="636781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1300885" y="63678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1707286" y="63678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2113687" y="636781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2523717" y="63678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2933747" y="63678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아래쪽 화살표 156"/>
          <p:cNvSpPr/>
          <p:nvPr/>
        </p:nvSpPr>
        <p:spPr>
          <a:xfrm>
            <a:off x="1623785" y="5108513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3340148" y="52946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3340148" y="56502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3340148" y="60058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4818397" y="397052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5221169" y="397052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811139" y="435522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5217540" y="435522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4807510" y="474626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5217540" y="47462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4807510" y="51436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5213911" y="513730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5213910" y="356832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114451" y="4330446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=2</a:t>
            </a:r>
            <a:endParaRPr lang="ko-KR" altLang="en-US" dirty="0"/>
          </a:p>
        </p:txBody>
      </p:sp>
      <p:cxnSp>
        <p:nvCxnSpPr>
          <p:cNvPr id="172" name="직선 연결선 171"/>
          <p:cNvCxnSpPr/>
          <p:nvPr/>
        </p:nvCxnSpPr>
        <p:spPr>
          <a:xfrm>
            <a:off x="54429" y="3368964"/>
            <a:ext cx="9089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/>
          <p:cNvSpPr/>
          <p:nvPr/>
        </p:nvSpPr>
        <p:spPr>
          <a:xfrm>
            <a:off x="4818397" y="55287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5221169" y="552870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5627570" y="55287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6033971" y="55287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4816936" y="587795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5226966" y="587795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5636996" y="587795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6043397" y="587161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4114451" y="5644552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=4</a:t>
            </a:r>
            <a:endParaRPr lang="ko-KR" altLang="en-US" dirty="0"/>
          </a:p>
        </p:txBody>
      </p:sp>
      <p:sp>
        <p:nvSpPr>
          <p:cNvPr id="184" name="타원 183"/>
          <p:cNvSpPr/>
          <p:nvPr/>
        </p:nvSpPr>
        <p:spPr>
          <a:xfrm>
            <a:off x="4809525" y="642623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5212297" y="642623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5618698" y="642623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6025099" y="642623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6431500" y="642623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6841530" y="64262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7251560" y="64262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7657961" y="641988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4114451" y="6367814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32559" y="4733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735331" y="4733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138103" y="47338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544504" y="4733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50905" y="4733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357306" y="47338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67336" y="4733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177366" y="4733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32559" y="8289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35331" y="8289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138103" y="82898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44504" y="8289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50905" y="8289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57306" y="82898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67336" y="8289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177366" y="8289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32559" y="11845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35331" y="11845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38103" y="118458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44504" y="11845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950905" y="118458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357306" y="118458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67336" y="11845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177366" y="118458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78131" y="20008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= 6, P = 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6406" y="20882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49178" y="20882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51950" y="20882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258351" y="20882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664752" y="20882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071153" y="20882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481183" y="20882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891213" y="20882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6406" y="24438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49178" y="24438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51950" y="24438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58351" y="24438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664752" y="24438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071153" y="24438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481183" y="24438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891213" y="24438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6406" y="27994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49178" y="27994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851950" y="27994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258351" y="27994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664752" y="27994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071153" y="27994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481183" y="27994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891213" y="27994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>
            <a:off x="1676948" y="1540187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297614" y="17263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297614" y="20819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297614" y="24375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167614" y="762120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=2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167614" y="2076226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=4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67614" y="2799488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=8</a:t>
            </a:r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3707644" y="17263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3707644" y="20819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3707644" y="24375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4844980" y="1128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251381" y="11287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4844980" y="47338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5251381" y="4733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844980" y="86928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5255010" y="86928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4841351" y="126518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251381" y="126518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4849533" y="182612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255934" y="182612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662335" y="182612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6068736" y="18261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842275" y="22225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252305" y="22225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658706" y="221620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068736" y="221619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838483" y="285051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244884" y="285051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5651285" y="285051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057686" y="285051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6467716" y="28505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6877746" y="28505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7284147" y="28441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7694177" y="284416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332559" y="391125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735331" y="39112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1138103" y="391124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1544504" y="39112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1950905" y="39112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2357306" y="391124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767336" y="39112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3177366" y="39112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332559" y="426685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35331" y="42668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1138103" y="426684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544504" y="42668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1950905" y="42668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2357306" y="426684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2767336" y="42668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3177366" y="42668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332559" y="462245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735331" y="46224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1138103" y="462244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544504" y="46224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1950905" y="46224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2357306" y="462244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767336" y="46224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3177366" y="462244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278131" y="3457869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= 6, P = 3</a:t>
            </a:r>
            <a:endParaRPr lang="ko-KR" altLang="en-US" dirty="0"/>
          </a:p>
        </p:txBody>
      </p:sp>
      <p:sp>
        <p:nvSpPr>
          <p:cNvPr id="135" name="타원 134"/>
          <p:cNvSpPr/>
          <p:nvPr/>
        </p:nvSpPr>
        <p:spPr>
          <a:xfrm>
            <a:off x="46406" y="5526154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449178" y="55261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851950" y="552615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1258351" y="55261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1664752" y="55261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2071153" y="55261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2481183" y="55261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2891213" y="55261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46406" y="5881754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449178" y="58817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851950" y="588175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258351" y="58817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664752" y="58817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2071153" y="58817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2481183" y="58817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2891213" y="58817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46406" y="6237354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449178" y="62373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851950" y="623735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1258351" y="62373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1664752" y="623735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2071153" y="62373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2481183" y="62373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2891213" y="62373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아래쪽 화살표 158"/>
          <p:cNvSpPr/>
          <p:nvPr/>
        </p:nvSpPr>
        <p:spPr>
          <a:xfrm>
            <a:off x="1676948" y="4978048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3297614" y="516420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297614" y="551980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3297614" y="587540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3707644" y="51642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3707644" y="55198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3707644" y="58754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4120201" y="51642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4120201" y="55198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4120201" y="58754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5775010" y="349614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6181411" y="349614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5781283" y="389256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6191313" y="389256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88189" y="430104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6194590" y="429470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5786890" y="470953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6199447" y="470953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5763094" y="526398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6169495" y="526398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6575896" y="526398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6985926" y="526398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5750536" y="567881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6156937" y="567247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6566967" y="56724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6979524" y="56724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5730249" y="63244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6136650" y="63244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6543051" y="63244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6953081" y="632444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363111" y="632444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7769512" y="631809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8179542" y="631809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8592099" y="631809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5051587" y="4096061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=2</a:t>
            </a:r>
            <a:endParaRPr lang="ko-KR" alt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5051587" y="5410167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=4</a:t>
            </a:r>
            <a:endParaRPr lang="ko-KR" alt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5051587" y="6303554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04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213917" y="64148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16689" y="6414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1019461" y="64148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1425862" y="6414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1832263" y="6414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2238664" y="64148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648694" y="6414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3058724" y="6414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213917" y="99708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16689" y="9970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019461" y="99708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425862" y="9970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832263" y="9970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238664" y="99708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648694" y="9970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058724" y="9970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13917" y="135268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16689" y="13526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1019461" y="135268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425862" y="13526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832263" y="135268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238664" y="135268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648694" y="13526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058724" y="135268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465125" y="28588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3465125" y="64148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3465125" y="99708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/>
          <p:nvPr/>
        </p:nvSpPr>
        <p:spPr>
          <a:xfrm flipV="1">
            <a:off x="491041" y="240351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202801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05573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202801" y="2412455"/>
            <a:ext cx="396240" cy="568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 91"/>
          <p:cNvSpPr/>
          <p:nvPr/>
        </p:nvSpPr>
        <p:spPr>
          <a:xfrm>
            <a:off x="179803" y="262890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462626" y="301897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9854" y="301896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9854" y="339992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462625" y="339992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56224" y="378699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462625" y="378699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52596" y="416794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462626" y="41679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58194" y="454890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464595" y="454890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654789" y="440095"/>
            <a:ext cx="39323" cy="18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47653" y="151619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53" y="151619"/>
                <a:ext cx="61292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950" r="-8911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이등변 삼각형 106"/>
          <p:cNvSpPr/>
          <p:nvPr/>
        </p:nvSpPr>
        <p:spPr>
          <a:xfrm flipV="1">
            <a:off x="1404861" y="239545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1065821" y="1961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1519393" y="1961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자유형 110"/>
          <p:cNvSpPr/>
          <p:nvPr/>
        </p:nvSpPr>
        <p:spPr>
          <a:xfrm>
            <a:off x="1093623" y="262083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/>
          <p:cNvSpPr/>
          <p:nvPr/>
        </p:nvSpPr>
        <p:spPr>
          <a:xfrm flipV="1">
            <a:off x="1799974" y="240351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1914506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자유형 113"/>
          <p:cNvSpPr/>
          <p:nvPr/>
        </p:nvSpPr>
        <p:spPr>
          <a:xfrm>
            <a:off x="1488736" y="262890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이등변 삼각형 114"/>
          <p:cNvSpPr/>
          <p:nvPr/>
        </p:nvSpPr>
        <p:spPr>
          <a:xfrm flipV="1">
            <a:off x="2192311" y="238954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306843" y="195580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자유형 116"/>
          <p:cNvSpPr/>
          <p:nvPr/>
        </p:nvSpPr>
        <p:spPr>
          <a:xfrm>
            <a:off x="1881073" y="261493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1065821" y="2447965"/>
            <a:ext cx="1241022" cy="509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2164646" y="29892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1761874" y="298924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359102" y="299644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956330" y="299644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949072" y="335550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1351844" y="33555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1758245" y="33555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0" name="타원 129"/>
          <p:cNvSpPr/>
          <p:nvPr/>
        </p:nvSpPr>
        <p:spPr>
          <a:xfrm>
            <a:off x="2164646" y="33555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1" name="타원 130"/>
          <p:cNvSpPr/>
          <p:nvPr/>
        </p:nvSpPr>
        <p:spPr>
          <a:xfrm>
            <a:off x="938185" y="37145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2" name="타원 131"/>
          <p:cNvSpPr/>
          <p:nvPr/>
        </p:nvSpPr>
        <p:spPr>
          <a:xfrm>
            <a:off x="1348215" y="37145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1758245" y="37145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4" name="타원 133"/>
          <p:cNvSpPr/>
          <p:nvPr/>
        </p:nvSpPr>
        <p:spPr>
          <a:xfrm>
            <a:off x="2164646" y="37145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5" name="이등변 삼각형 134"/>
          <p:cNvSpPr/>
          <p:nvPr/>
        </p:nvSpPr>
        <p:spPr>
          <a:xfrm flipV="1">
            <a:off x="1402704" y="4523823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1517236" y="4090078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자유형 136"/>
          <p:cNvSpPr/>
          <p:nvPr/>
        </p:nvSpPr>
        <p:spPr>
          <a:xfrm>
            <a:off x="1091466" y="4749208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이등변 삼각형 137"/>
          <p:cNvSpPr/>
          <p:nvPr/>
        </p:nvSpPr>
        <p:spPr>
          <a:xfrm flipV="1">
            <a:off x="1797817" y="4531888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화살표 연결선 138"/>
          <p:cNvCxnSpPr/>
          <p:nvPr/>
        </p:nvCxnSpPr>
        <p:spPr>
          <a:xfrm>
            <a:off x="1912349" y="409814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자유형 139"/>
          <p:cNvSpPr/>
          <p:nvPr/>
        </p:nvSpPr>
        <p:spPr>
          <a:xfrm>
            <a:off x="1486579" y="4757273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이등변 삼각형 140"/>
          <p:cNvSpPr/>
          <p:nvPr/>
        </p:nvSpPr>
        <p:spPr>
          <a:xfrm flipV="1">
            <a:off x="2190154" y="4517918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2304686" y="408417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자유형 142"/>
          <p:cNvSpPr/>
          <p:nvPr/>
        </p:nvSpPr>
        <p:spPr>
          <a:xfrm>
            <a:off x="1878916" y="4743303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이등변 삼각형 143"/>
          <p:cNvSpPr/>
          <p:nvPr/>
        </p:nvSpPr>
        <p:spPr>
          <a:xfrm flipV="1">
            <a:off x="2568399" y="4521613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화살표 연결선 144"/>
          <p:cNvCxnSpPr/>
          <p:nvPr/>
        </p:nvCxnSpPr>
        <p:spPr>
          <a:xfrm>
            <a:off x="2682931" y="4087868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자유형 145"/>
          <p:cNvSpPr/>
          <p:nvPr/>
        </p:nvSpPr>
        <p:spPr>
          <a:xfrm>
            <a:off x="2257161" y="4746998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이등변 삼각형 146"/>
          <p:cNvSpPr/>
          <p:nvPr/>
        </p:nvSpPr>
        <p:spPr>
          <a:xfrm flipV="1">
            <a:off x="2963512" y="4529678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078044" y="409593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자유형 148"/>
          <p:cNvSpPr/>
          <p:nvPr/>
        </p:nvSpPr>
        <p:spPr>
          <a:xfrm>
            <a:off x="2652274" y="4755063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이등변 삼각형 149"/>
          <p:cNvSpPr/>
          <p:nvPr/>
        </p:nvSpPr>
        <p:spPr>
          <a:xfrm flipV="1">
            <a:off x="3355849" y="4515708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3470381" y="408196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자유형 151"/>
          <p:cNvSpPr/>
          <p:nvPr/>
        </p:nvSpPr>
        <p:spPr>
          <a:xfrm>
            <a:off x="3044611" y="4741093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이등변 삼각형 155"/>
          <p:cNvSpPr/>
          <p:nvPr/>
        </p:nvSpPr>
        <p:spPr>
          <a:xfrm flipV="1">
            <a:off x="3736343" y="4515708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3850875" y="408196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자유형 157"/>
          <p:cNvSpPr/>
          <p:nvPr/>
        </p:nvSpPr>
        <p:spPr>
          <a:xfrm>
            <a:off x="3425105" y="4741093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1091466" y="4081963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자유형 160"/>
          <p:cNvSpPr/>
          <p:nvPr/>
        </p:nvSpPr>
        <p:spPr>
          <a:xfrm>
            <a:off x="1094724" y="4579619"/>
            <a:ext cx="2674620" cy="506583"/>
          </a:xfrm>
          <a:custGeom>
            <a:avLst/>
            <a:gdLst>
              <a:gd name="connsiteX0" fmla="*/ 0 w 2674620"/>
              <a:gd name="connsiteY0" fmla="*/ 0 h 472440"/>
              <a:gd name="connsiteX1" fmla="*/ 487680 w 2674620"/>
              <a:gd name="connsiteY1" fmla="*/ 304800 h 472440"/>
              <a:gd name="connsiteX2" fmla="*/ 2263140 w 2674620"/>
              <a:gd name="connsiteY2" fmla="*/ 289560 h 472440"/>
              <a:gd name="connsiteX3" fmla="*/ 2674620 w 2674620"/>
              <a:gd name="connsiteY3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620" h="472440">
                <a:moveTo>
                  <a:pt x="0" y="0"/>
                </a:moveTo>
                <a:cubicBezTo>
                  <a:pt x="55245" y="128270"/>
                  <a:pt x="110490" y="256540"/>
                  <a:pt x="487680" y="304800"/>
                </a:cubicBezTo>
                <a:cubicBezTo>
                  <a:pt x="864870" y="353060"/>
                  <a:pt x="1898650" y="261620"/>
                  <a:pt x="2263140" y="289560"/>
                </a:cubicBezTo>
                <a:cubicBezTo>
                  <a:pt x="2627630" y="317500"/>
                  <a:pt x="2674620" y="472440"/>
                  <a:pt x="2674620" y="472440"/>
                </a:cubicBez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3718906" y="512301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3" name="타원 162"/>
          <p:cNvSpPr/>
          <p:nvPr/>
        </p:nvSpPr>
        <p:spPr>
          <a:xfrm>
            <a:off x="3331374" y="512301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2928602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2525830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2161017" y="512301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1758245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1355473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971681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961910" y="547942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1" name="타원 170"/>
          <p:cNvSpPr/>
          <p:nvPr/>
        </p:nvSpPr>
        <p:spPr>
          <a:xfrm>
            <a:off x="1357062" y="547942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2" name="타원 171"/>
          <p:cNvSpPr/>
          <p:nvPr/>
        </p:nvSpPr>
        <p:spPr>
          <a:xfrm>
            <a:off x="1755843" y="547942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2154624" y="547942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74" name="타원 173"/>
          <p:cNvSpPr/>
          <p:nvPr/>
        </p:nvSpPr>
        <p:spPr>
          <a:xfrm>
            <a:off x="2522925" y="547942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75" name="타원 174"/>
          <p:cNvSpPr/>
          <p:nvPr/>
        </p:nvSpPr>
        <p:spPr>
          <a:xfrm>
            <a:off x="2932955" y="547942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6" name="타원 175"/>
          <p:cNvSpPr/>
          <p:nvPr/>
        </p:nvSpPr>
        <p:spPr>
          <a:xfrm>
            <a:off x="3335365" y="547942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77" name="타원 176"/>
          <p:cNvSpPr/>
          <p:nvPr/>
        </p:nvSpPr>
        <p:spPr>
          <a:xfrm>
            <a:off x="3718906" y="54794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78" name="타원 177"/>
          <p:cNvSpPr/>
          <p:nvPr/>
        </p:nvSpPr>
        <p:spPr>
          <a:xfrm>
            <a:off x="4679445" y="621075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5082217" y="62107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0" name="타원 179"/>
          <p:cNvSpPr/>
          <p:nvPr/>
        </p:nvSpPr>
        <p:spPr>
          <a:xfrm>
            <a:off x="5484989" y="62107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5891390" y="6210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2" name="타원 181"/>
          <p:cNvSpPr/>
          <p:nvPr/>
        </p:nvSpPr>
        <p:spPr>
          <a:xfrm>
            <a:off x="6297791" y="6210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3" name="타원 182"/>
          <p:cNvSpPr/>
          <p:nvPr/>
        </p:nvSpPr>
        <p:spPr>
          <a:xfrm>
            <a:off x="6704192" y="62107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84" name="타원 183"/>
          <p:cNvSpPr/>
          <p:nvPr/>
        </p:nvSpPr>
        <p:spPr>
          <a:xfrm>
            <a:off x="7114222" y="6210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85" name="타원 184"/>
          <p:cNvSpPr/>
          <p:nvPr/>
        </p:nvSpPr>
        <p:spPr>
          <a:xfrm>
            <a:off x="7524252" y="6210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6" name="타원 185"/>
          <p:cNvSpPr/>
          <p:nvPr/>
        </p:nvSpPr>
        <p:spPr>
          <a:xfrm>
            <a:off x="4679445" y="976675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5082217" y="97667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5484989" y="97667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5891390" y="9766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6297791" y="9766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6704192" y="97667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7114222" y="9766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7524252" y="9766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4679445" y="1332275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5082217" y="133227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5484989" y="133227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5891390" y="13322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6297791" y="13322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6704192" y="133227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7114222" y="13322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7524252" y="133227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7930653" y="25912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3" name="타원 202"/>
          <p:cNvSpPr/>
          <p:nvPr/>
        </p:nvSpPr>
        <p:spPr>
          <a:xfrm>
            <a:off x="7930653" y="61472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04" name="타원 203"/>
          <p:cNvSpPr/>
          <p:nvPr/>
        </p:nvSpPr>
        <p:spPr>
          <a:xfrm>
            <a:off x="7930653" y="97032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" name="직선 연결선 205"/>
          <p:cNvCxnSpPr/>
          <p:nvPr/>
        </p:nvCxnSpPr>
        <p:spPr>
          <a:xfrm>
            <a:off x="822960" y="1859280"/>
            <a:ext cx="0" cy="3977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 flipV="1">
            <a:off x="822960" y="4025028"/>
            <a:ext cx="3164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이등변 삼각형 209"/>
          <p:cNvSpPr/>
          <p:nvPr/>
        </p:nvSpPr>
        <p:spPr>
          <a:xfrm flipV="1">
            <a:off x="5061846" y="2293884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화살표 연결선 210"/>
          <p:cNvCxnSpPr/>
          <p:nvPr/>
        </p:nvCxnSpPr>
        <p:spPr>
          <a:xfrm>
            <a:off x="4773606" y="1860139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5176378" y="1860139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/>
          <p:nvPr/>
        </p:nvCxnSpPr>
        <p:spPr>
          <a:xfrm>
            <a:off x="4773606" y="2302824"/>
            <a:ext cx="396240" cy="568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자유형 213"/>
          <p:cNvSpPr/>
          <p:nvPr/>
        </p:nvSpPr>
        <p:spPr>
          <a:xfrm>
            <a:off x="4750608" y="2519269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5033431" y="290933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6" name="타원 215"/>
          <p:cNvSpPr/>
          <p:nvPr/>
        </p:nvSpPr>
        <p:spPr>
          <a:xfrm>
            <a:off x="4630659" y="290933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4630659" y="329029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8" name="타원 217"/>
          <p:cNvSpPr/>
          <p:nvPr/>
        </p:nvSpPr>
        <p:spPr>
          <a:xfrm>
            <a:off x="5033430" y="329029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9" name="타원 218"/>
          <p:cNvSpPr/>
          <p:nvPr/>
        </p:nvSpPr>
        <p:spPr>
          <a:xfrm>
            <a:off x="4627029" y="36773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0" name="타원 219"/>
          <p:cNvSpPr/>
          <p:nvPr/>
        </p:nvSpPr>
        <p:spPr>
          <a:xfrm>
            <a:off x="5033430" y="36773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21" name="타원 220"/>
          <p:cNvSpPr/>
          <p:nvPr/>
        </p:nvSpPr>
        <p:spPr>
          <a:xfrm>
            <a:off x="4623401" y="405831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22" name="타원 221"/>
          <p:cNvSpPr/>
          <p:nvPr/>
        </p:nvSpPr>
        <p:spPr>
          <a:xfrm>
            <a:off x="5033431" y="405831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23" name="타원 222"/>
          <p:cNvSpPr/>
          <p:nvPr/>
        </p:nvSpPr>
        <p:spPr>
          <a:xfrm>
            <a:off x="4628999" y="44392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24" name="타원 223"/>
          <p:cNvSpPr/>
          <p:nvPr/>
        </p:nvSpPr>
        <p:spPr>
          <a:xfrm>
            <a:off x="5035400" y="44392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225" name="직선 화살표 연결선 224"/>
          <p:cNvCxnSpPr/>
          <p:nvPr/>
        </p:nvCxnSpPr>
        <p:spPr>
          <a:xfrm>
            <a:off x="5104924" y="411525"/>
            <a:ext cx="39323" cy="18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797788" y="123049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88" y="123049"/>
                <a:ext cx="61292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950" r="-8911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이등변 삼각형 226"/>
          <p:cNvSpPr/>
          <p:nvPr/>
        </p:nvSpPr>
        <p:spPr>
          <a:xfrm flipV="1">
            <a:off x="5954601" y="226119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8" name="직선 화살표 연결선 227"/>
          <p:cNvCxnSpPr/>
          <p:nvPr/>
        </p:nvCxnSpPr>
        <p:spPr>
          <a:xfrm>
            <a:off x="5615561" y="182744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/>
          <p:nvPr/>
        </p:nvCxnSpPr>
        <p:spPr>
          <a:xfrm>
            <a:off x="6069133" y="182744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자유형 229"/>
          <p:cNvSpPr/>
          <p:nvPr/>
        </p:nvSpPr>
        <p:spPr>
          <a:xfrm>
            <a:off x="5643363" y="2486577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이등변 삼각형 230"/>
          <p:cNvSpPr/>
          <p:nvPr/>
        </p:nvSpPr>
        <p:spPr>
          <a:xfrm flipV="1">
            <a:off x="6349714" y="2269257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2" name="직선 화살표 연결선 231"/>
          <p:cNvCxnSpPr/>
          <p:nvPr/>
        </p:nvCxnSpPr>
        <p:spPr>
          <a:xfrm>
            <a:off x="6464246" y="183551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자유형 232"/>
          <p:cNvSpPr/>
          <p:nvPr/>
        </p:nvSpPr>
        <p:spPr>
          <a:xfrm>
            <a:off x="6038476" y="2494642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이등변 삼각형 233"/>
          <p:cNvSpPr/>
          <p:nvPr/>
        </p:nvSpPr>
        <p:spPr>
          <a:xfrm flipV="1">
            <a:off x="6742051" y="2255287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5" name="직선 화살표 연결선 234"/>
          <p:cNvCxnSpPr/>
          <p:nvPr/>
        </p:nvCxnSpPr>
        <p:spPr>
          <a:xfrm>
            <a:off x="6856583" y="182154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자유형 235"/>
          <p:cNvSpPr/>
          <p:nvPr/>
        </p:nvSpPr>
        <p:spPr>
          <a:xfrm>
            <a:off x="6430813" y="2480672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화살표 연결선 236"/>
          <p:cNvCxnSpPr/>
          <p:nvPr/>
        </p:nvCxnSpPr>
        <p:spPr>
          <a:xfrm>
            <a:off x="5615561" y="2313707"/>
            <a:ext cx="1241022" cy="509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타원 237"/>
          <p:cNvSpPr/>
          <p:nvPr/>
        </p:nvSpPr>
        <p:spPr>
          <a:xfrm>
            <a:off x="6714386" y="285499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9" name="타원 238"/>
          <p:cNvSpPr/>
          <p:nvPr/>
        </p:nvSpPr>
        <p:spPr>
          <a:xfrm>
            <a:off x="6311614" y="285499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5908842" y="2862184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5506070" y="2862184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5498812" y="322124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3" name="타원 242"/>
          <p:cNvSpPr/>
          <p:nvPr/>
        </p:nvSpPr>
        <p:spPr>
          <a:xfrm>
            <a:off x="5901584" y="322124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4" name="타원 243"/>
          <p:cNvSpPr/>
          <p:nvPr/>
        </p:nvSpPr>
        <p:spPr>
          <a:xfrm>
            <a:off x="6307985" y="322124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5" name="타원 244"/>
          <p:cNvSpPr/>
          <p:nvPr/>
        </p:nvSpPr>
        <p:spPr>
          <a:xfrm>
            <a:off x="6714386" y="322124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6" name="타원 245"/>
          <p:cNvSpPr/>
          <p:nvPr/>
        </p:nvSpPr>
        <p:spPr>
          <a:xfrm>
            <a:off x="5487925" y="358031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7" name="타원 246"/>
          <p:cNvSpPr/>
          <p:nvPr/>
        </p:nvSpPr>
        <p:spPr>
          <a:xfrm>
            <a:off x="5897955" y="35803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48" name="타원 247"/>
          <p:cNvSpPr/>
          <p:nvPr/>
        </p:nvSpPr>
        <p:spPr>
          <a:xfrm>
            <a:off x="6307985" y="35803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49" name="타원 248"/>
          <p:cNvSpPr/>
          <p:nvPr/>
        </p:nvSpPr>
        <p:spPr>
          <a:xfrm>
            <a:off x="6714386" y="358031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50" name="이등변 삼각형 249"/>
          <p:cNvSpPr/>
          <p:nvPr/>
        </p:nvSpPr>
        <p:spPr>
          <a:xfrm flipV="1">
            <a:off x="5952444" y="438956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1" name="직선 화살표 연결선 250"/>
          <p:cNvCxnSpPr/>
          <p:nvPr/>
        </p:nvCxnSpPr>
        <p:spPr>
          <a:xfrm>
            <a:off x="6066976" y="395582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자유형 251"/>
          <p:cNvSpPr/>
          <p:nvPr/>
        </p:nvSpPr>
        <p:spPr>
          <a:xfrm>
            <a:off x="5641206" y="461495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이등변 삼각형 252"/>
          <p:cNvSpPr/>
          <p:nvPr/>
        </p:nvSpPr>
        <p:spPr>
          <a:xfrm flipV="1">
            <a:off x="6347557" y="439763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4" name="직선 화살표 연결선 253"/>
          <p:cNvCxnSpPr/>
          <p:nvPr/>
        </p:nvCxnSpPr>
        <p:spPr>
          <a:xfrm>
            <a:off x="6462089" y="396388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자유형 254"/>
          <p:cNvSpPr/>
          <p:nvPr/>
        </p:nvSpPr>
        <p:spPr>
          <a:xfrm>
            <a:off x="6036319" y="462301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이등변 삼각형 255"/>
          <p:cNvSpPr/>
          <p:nvPr/>
        </p:nvSpPr>
        <p:spPr>
          <a:xfrm flipV="1">
            <a:off x="6739894" y="438366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화살표 연결선 256"/>
          <p:cNvCxnSpPr/>
          <p:nvPr/>
        </p:nvCxnSpPr>
        <p:spPr>
          <a:xfrm>
            <a:off x="6854426" y="394991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자유형 257"/>
          <p:cNvSpPr/>
          <p:nvPr/>
        </p:nvSpPr>
        <p:spPr>
          <a:xfrm>
            <a:off x="6428656" y="460904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이등변 삼각형 258"/>
          <p:cNvSpPr/>
          <p:nvPr/>
        </p:nvSpPr>
        <p:spPr>
          <a:xfrm flipV="1">
            <a:off x="7118139" y="438735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0" name="직선 화살표 연결선 259"/>
          <p:cNvCxnSpPr/>
          <p:nvPr/>
        </p:nvCxnSpPr>
        <p:spPr>
          <a:xfrm>
            <a:off x="7232671" y="395361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자유형 260"/>
          <p:cNvSpPr/>
          <p:nvPr/>
        </p:nvSpPr>
        <p:spPr>
          <a:xfrm>
            <a:off x="6806901" y="461274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이등변 삼각형 261"/>
          <p:cNvSpPr/>
          <p:nvPr/>
        </p:nvSpPr>
        <p:spPr>
          <a:xfrm flipV="1">
            <a:off x="7513252" y="439542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3" name="직선 화살표 연결선 262"/>
          <p:cNvCxnSpPr/>
          <p:nvPr/>
        </p:nvCxnSpPr>
        <p:spPr>
          <a:xfrm>
            <a:off x="7627784" y="396167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자유형 263"/>
          <p:cNvSpPr/>
          <p:nvPr/>
        </p:nvSpPr>
        <p:spPr>
          <a:xfrm>
            <a:off x="7202014" y="462080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이등변 삼각형 264"/>
          <p:cNvSpPr/>
          <p:nvPr/>
        </p:nvSpPr>
        <p:spPr>
          <a:xfrm flipV="1">
            <a:off x="7905589" y="438145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6" name="직선 화살표 연결선 265"/>
          <p:cNvCxnSpPr/>
          <p:nvPr/>
        </p:nvCxnSpPr>
        <p:spPr>
          <a:xfrm>
            <a:off x="8020121" y="3947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자유형 266"/>
          <p:cNvSpPr/>
          <p:nvPr/>
        </p:nvSpPr>
        <p:spPr>
          <a:xfrm>
            <a:off x="7594351" y="460683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이등변 삼각형 267"/>
          <p:cNvSpPr/>
          <p:nvPr/>
        </p:nvSpPr>
        <p:spPr>
          <a:xfrm flipV="1">
            <a:off x="8286083" y="438145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화살표 연결선 268"/>
          <p:cNvCxnSpPr/>
          <p:nvPr/>
        </p:nvCxnSpPr>
        <p:spPr>
          <a:xfrm>
            <a:off x="8400615" y="3947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자유형 269"/>
          <p:cNvSpPr/>
          <p:nvPr/>
        </p:nvSpPr>
        <p:spPr>
          <a:xfrm>
            <a:off x="7974845" y="4606835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1" name="직선 화살표 연결선 270"/>
          <p:cNvCxnSpPr/>
          <p:nvPr/>
        </p:nvCxnSpPr>
        <p:spPr>
          <a:xfrm>
            <a:off x="5641206" y="3947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자유형 271"/>
          <p:cNvSpPr/>
          <p:nvPr/>
        </p:nvSpPr>
        <p:spPr>
          <a:xfrm>
            <a:off x="5644464" y="4445361"/>
            <a:ext cx="2674620" cy="506583"/>
          </a:xfrm>
          <a:custGeom>
            <a:avLst/>
            <a:gdLst>
              <a:gd name="connsiteX0" fmla="*/ 0 w 2674620"/>
              <a:gd name="connsiteY0" fmla="*/ 0 h 472440"/>
              <a:gd name="connsiteX1" fmla="*/ 487680 w 2674620"/>
              <a:gd name="connsiteY1" fmla="*/ 304800 h 472440"/>
              <a:gd name="connsiteX2" fmla="*/ 2263140 w 2674620"/>
              <a:gd name="connsiteY2" fmla="*/ 289560 h 472440"/>
              <a:gd name="connsiteX3" fmla="*/ 2674620 w 2674620"/>
              <a:gd name="connsiteY3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620" h="472440">
                <a:moveTo>
                  <a:pt x="0" y="0"/>
                </a:moveTo>
                <a:cubicBezTo>
                  <a:pt x="55245" y="128270"/>
                  <a:pt x="110490" y="256540"/>
                  <a:pt x="487680" y="304800"/>
                </a:cubicBezTo>
                <a:cubicBezTo>
                  <a:pt x="864870" y="353060"/>
                  <a:pt x="1898650" y="261620"/>
                  <a:pt x="2263140" y="289560"/>
                </a:cubicBezTo>
                <a:cubicBezTo>
                  <a:pt x="2627630" y="317500"/>
                  <a:pt x="2674620" y="472440"/>
                  <a:pt x="2674620" y="472440"/>
                </a:cubicBez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8268646" y="498876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4" name="타원 273"/>
          <p:cNvSpPr/>
          <p:nvPr/>
        </p:nvSpPr>
        <p:spPr>
          <a:xfrm>
            <a:off x="7881114" y="498876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7478342" y="49959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7075570" y="49959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6710757" y="498876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6307985" y="49959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5905213" y="49959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5521421" y="4995953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5511650" y="53451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2" name="타원 281"/>
          <p:cNvSpPr/>
          <p:nvPr/>
        </p:nvSpPr>
        <p:spPr>
          <a:xfrm>
            <a:off x="5906802" y="53451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3" name="타원 282"/>
          <p:cNvSpPr/>
          <p:nvPr/>
        </p:nvSpPr>
        <p:spPr>
          <a:xfrm>
            <a:off x="6305583" y="534516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4" name="타원 283"/>
          <p:cNvSpPr/>
          <p:nvPr/>
        </p:nvSpPr>
        <p:spPr>
          <a:xfrm>
            <a:off x="6704364" y="534516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5" name="타원 284"/>
          <p:cNvSpPr/>
          <p:nvPr/>
        </p:nvSpPr>
        <p:spPr>
          <a:xfrm>
            <a:off x="7072665" y="534516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86" name="타원 285"/>
          <p:cNvSpPr/>
          <p:nvPr/>
        </p:nvSpPr>
        <p:spPr>
          <a:xfrm>
            <a:off x="7482695" y="53451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87" name="타원 286"/>
          <p:cNvSpPr/>
          <p:nvPr/>
        </p:nvSpPr>
        <p:spPr>
          <a:xfrm>
            <a:off x="7885105" y="53451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88" name="타원 287"/>
          <p:cNvSpPr/>
          <p:nvPr/>
        </p:nvSpPr>
        <p:spPr>
          <a:xfrm>
            <a:off x="8268646" y="534516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289" name="직선 연결선 288"/>
          <p:cNvCxnSpPr/>
          <p:nvPr/>
        </p:nvCxnSpPr>
        <p:spPr>
          <a:xfrm>
            <a:off x="5372700" y="1725022"/>
            <a:ext cx="0" cy="3977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 flipV="1">
            <a:off x="5372700" y="3890770"/>
            <a:ext cx="3164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30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타원 290"/>
          <p:cNvSpPr/>
          <p:nvPr/>
        </p:nvSpPr>
        <p:spPr>
          <a:xfrm>
            <a:off x="185015" y="4499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587787" y="4499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990559" y="4499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94" name="타원 293"/>
          <p:cNvSpPr/>
          <p:nvPr/>
        </p:nvSpPr>
        <p:spPr>
          <a:xfrm>
            <a:off x="1396960" y="4499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95" name="타원 294"/>
          <p:cNvSpPr/>
          <p:nvPr/>
        </p:nvSpPr>
        <p:spPr>
          <a:xfrm>
            <a:off x="1803361" y="4499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6" name="타원 295"/>
          <p:cNvSpPr/>
          <p:nvPr/>
        </p:nvSpPr>
        <p:spPr>
          <a:xfrm>
            <a:off x="2209762" y="4499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7" name="타원 296"/>
          <p:cNvSpPr/>
          <p:nvPr/>
        </p:nvSpPr>
        <p:spPr>
          <a:xfrm>
            <a:off x="2619792" y="4499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98" name="타원 297"/>
          <p:cNvSpPr/>
          <p:nvPr/>
        </p:nvSpPr>
        <p:spPr>
          <a:xfrm>
            <a:off x="3029822" y="4499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99" name="타원 298"/>
          <p:cNvSpPr/>
          <p:nvPr/>
        </p:nvSpPr>
        <p:spPr>
          <a:xfrm>
            <a:off x="185015" y="8055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587787" y="8055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990559" y="8055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1396960" y="8055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1803361" y="8055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2209762" y="8055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2619792" y="8055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3029822" y="8055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185015" y="1161193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587787" y="1161192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990559" y="116119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1396960" y="116119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803361" y="116119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2209762" y="116118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619792" y="11611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3029822" y="116118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3436223" y="880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6" name="타원 315"/>
          <p:cNvSpPr/>
          <p:nvPr/>
        </p:nvSpPr>
        <p:spPr>
          <a:xfrm>
            <a:off x="3436223" y="4436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17" name="타원 316"/>
          <p:cNvSpPr/>
          <p:nvPr/>
        </p:nvSpPr>
        <p:spPr>
          <a:xfrm>
            <a:off x="3436223" y="79924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3846253" y="880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9" name="타원 318"/>
          <p:cNvSpPr/>
          <p:nvPr/>
        </p:nvSpPr>
        <p:spPr>
          <a:xfrm>
            <a:off x="3846253" y="4436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20" name="타원 319"/>
          <p:cNvSpPr/>
          <p:nvPr/>
        </p:nvSpPr>
        <p:spPr>
          <a:xfrm>
            <a:off x="3846253" y="7992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1" name="직선 화살표 연결선 320"/>
          <p:cNvCxnSpPr/>
          <p:nvPr/>
        </p:nvCxnSpPr>
        <p:spPr>
          <a:xfrm>
            <a:off x="955424" y="253258"/>
            <a:ext cx="39323" cy="18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648288" y="-3521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8" y="-35218"/>
                <a:ext cx="61292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950" r="-8911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3" name="직선 화살표 연결선 322"/>
          <p:cNvCxnSpPr/>
          <p:nvPr/>
        </p:nvCxnSpPr>
        <p:spPr>
          <a:xfrm>
            <a:off x="326170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/>
          <p:nvPr/>
        </p:nvCxnSpPr>
        <p:spPr>
          <a:xfrm>
            <a:off x="728942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타원 324"/>
          <p:cNvSpPr/>
          <p:nvPr/>
        </p:nvSpPr>
        <p:spPr>
          <a:xfrm>
            <a:off x="177757" y="240907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6" name="타원 325"/>
          <p:cNvSpPr/>
          <p:nvPr/>
        </p:nvSpPr>
        <p:spPr>
          <a:xfrm>
            <a:off x="587787" y="240907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7" name="타원 326"/>
          <p:cNvSpPr/>
          <p:nvPr/>
        </p:nvSpPr>
        <p:spPr>
          <a:xfrm>
            <a:off x="177395" y="277102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8" name="타원 327"/>
          <p:cNvSpPr/>
          <p:nvPr/>
        </p:nvSpPr>
        <p:spPr>
          <a:xfrm>
            <a:off x="583796" y="277102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29" name="타원 328"/>
          <p:cNvSpPr/>
          <p:nvPr/>
        </p:nvSpPr>
        <p:spPr>
          <a:xfrm>
            <a:off x="177757" y="311932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30" name="타원 329"/>
          <p:cNvSpPr/>
          <p:nvPr/>
        </p:nvSpPr>
        <p:spPr>
          <a:xfrm>
            <a:off x="584158" y="311932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31" name="타원 330"/>
          <p:cNvSpPr/>
          <p:nvPr/>
        </p:nvSpPr>
        <p:spPr>
          <a:xfrm>
            <a:off x="174128" y="34763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32" name="타원 331"/>
          <p:cNvSpPr/>
          <p:nvPr/>
        </p:nvSpPr>
        <p:spPr>
          <a:xfrm>
            <a:off x="584158" y="347631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33" name="타원 332"/>
          <p:cNvSpPr/>
          <p:nvPr/>
        </p:nvSpPr>
        <p:spPr>
          <a:xfrm>
            <a:off x="173766" y="385002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34" name="타원 333"/>
          <p:cNvSpPr/>
          <p:nvPr/>
        </p:nvSpPr>
        <p:spPr>
          <a:xfrm>
            <a:off x="583796" y="385002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335" name="직선 연결선 334"/>
          <p:cNvCxnSpPr/>
          <p:nvPr/>
        </p:nvCxnSpPr>
        <p:spPr>
          <a:xfrm>
            <a:off x="946329" y="1859280"/>
            <a:ext cx="0" cy="3977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/>
          <p:cNvCxnSpPr/>
          <p:nvPr/>
        </p:nvCxnSpPr>
        <p:spPr>
          <a:xfrm>
            <a:off x="1189190" y="1961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화살표 연결선 337"/>
          <p:cNvCxnSpPr/>
          <p:nvPr/>
        </p:nvCxnSpPr>
        <p:spPr>
          <a:xfrm>
            <a:off x="1642762" y="196170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이등변 삼각형 339"/>
          <p:cNvSpPr/>
          <p:nvPr/>
        </p:nvSpPr>
        <p:spPr>
          <a:xfrm flipV="1">
            <a:off x="1923343" y="240351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1" name="직선 화살표 연결선 340"/>
          <p:cNvCxnSpPr/>
          <p:nvPr/>
        </p:nvCxnSpPr>
        <p:spPr>
          <a:xfrm>
            <a:off x="2037875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자유형 341"/>
          <p:cNvSpPr/>
          <p:nvPr/>
        </p:nvSpPr>
        <p:spPr>
          <a:xfrm>
            <a:off x="1189191" y="2628900"/>
            <a:ext cx="839996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이등변 삼각형 342"/>
          <p:cNvSpPr/>
          <p:nvPr/>
        </p:nvSpPr>
        <p:spPr>
          <a:xfrm flipV="1">
            <a:off x="2315680" y="238954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4" name="직선 화살표 연결선 343"/>
          <p:cNvCxnSpPr/>
          <p:nvPr/>
        </p:nvCxnSpPr>
        <p:spPr>
          <a:xfrm>
            <a:off x="2430212" y="195580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자유형 344"/>
          <p:cNvSpPr/>
          <p:nvPr/>
        </p:nvSpPr>
        <p:spPr>
          <a:xfrm>
            <a:off x="1642762" y="2614930"/>
            <a:ext cx="77876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1189956" y="2438400"/>
            <a:ext cx="847919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자유형 346"/>
          <p:cNvSpPr/>
          <p:nvPr/>
        </p:nvSpPr>
        <p:spPr>
          <a:xfrm>
            <a:off x="1633297" y="2438400"/>
            <a:ext cx="847919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1895195" y="296339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9" name="타원 348"/>
          <p:cNvSpPr/>
          <p:nvPr/>
        </p:nvSpPr>
        <p:spPr>
          <a:xfrm>
            <a:off x="2305225" y="296339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50" name="타원 349"/>
          <p:cNvSpPr/>
          <p:nvPr/>
        </p:nvSpPr>
        <p:spPr>
          <a:xfrm>
            <a:off x="1106881" y="2973566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509653" y="297356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1086022" y="331567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53" name="타원 352"/>
          <p:cNvSpPr/>
          <p:nvPr/>
        </p:nvSpPr>
        <p:spPr>
          <a:xfrm>
            <a:off x="1492423" y="33156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54" name="타원 353"/>
          <p:cNvSpPr/>
          <p:nvPr/>
        </p:nvSpPr>
        <p:spPr>
          <a:xfrm>
            <a:off x="1898824" y="331567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5" name="타원 354"/>
          <p:cNvSpPr/>
          <p:nvPr/>
        </p:nvSpPr>
        <p:spPr>
          <a:xfrm>
            <a:off x="2305225" y="331567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6" name="타원 355"/>
          <p:cNvSpPr/>
          <p:nvPr/>
        </p:nvSpPr>
        <p:spPr>
          <a:xfrm>
            <a:off x="1088897" y="366589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57" name="타원 356"/>
          <p:cNvSpPr/>
          <p:nvPr/>
        </p:nvSpPr>
        <p:spPr>
          <a:xfrm>
            <a:off x="1498927" y="366589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58" name="타원 357"/>
          <p:cNvSpPr/>
          <p:nvPr/>
        </p:nvSpPr>
        <p:spPr>
          <a:xfrm>
            <a:off x="1905328" y="365955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9" name="타원 358"/>
          <p:cNvSpPr/>
          <p:nvPr/>
        </p:nvSpPr>
        <p:spPr>
          <a:xfrm>
            <a:off x="2315358" y="365955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360" name="직선 연결선 359"/>
          <p:cNvCxnSpPr/>
          <p:nvPr/>
        </p:nvCxnSpPr>
        <p:spPr>
          <a:xfrm flipV="1">
            <a:off x="946329" y="4025028"/>
            <a:ext cx="3164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화살표 연결선 360"/>
          <p:cNvCxnSpPr/>
          <p:nvPr/>
        </p:nvCxnSpPr>
        <p:spPr>
          <a:xfrm>
            <a:off x="1164106" y="408760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/>
          <p:cNvCxnSpPr/>
          <p:nvPr/>
        </p:nvCxnSpPr>
        <p:spPr>
          <a:xfrm>
            <a:off x="1617678" y="408760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이등변 삼각형 362"/>
          <p:cNvSpPr/>
          <p:nvPr/>
        </p:nvSpPr>
        <p:spPr>
          <a:xfrm flipV="1">
            <a:off x="1898259" y="452941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4" name="직선 화살표 연결선 363"/>
          <p:cNvCxnSpPr/>
          <p:nvPr/>
        </p:nvCxnSpPr>
        <p:spPr>
          <a:xfrm>
            <a:off x="2012791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자유형 364"/>
          <p:cNvSpPr/>
          <p:nvPr/>
        </p:nvSpPr>
        <p:spPr>
          <a:xfrm>
            <a:off x="1164107" y="4754797"/>
            <a:ext cx="839996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이등변 삼각형 365"/>
          <p:cNvSpPr/>
          <p:nvPr/>
        </p:nvSpPr>
        <p:spPr>
          <a:xfrm flipV="1">
            <a:off x="2290596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7" name="직선 화살표 연결선 366"/>
          <p:cNvCxnSpPr/>
          <p:nvPr/>
        </p:nvCxnSpPr>
        <p:spPr>
          <a:xfrm>
            <a:off x="2405128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자유형 367"/>
          <p:cNvSpPr/>
          <p:nvPr/>
        </p:nvSpPr>
        <p:spPr>
          <a:xfrm>
            <a:off x="1617678" y="4740827"/>
            <a:ext cx="77876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자유형 368"/>
          <p:cNvSpPr/>
          <p:nvPr/>
        </p:nvSpPr>
        <p:spPr>
          <a:xfrm>
            <a:off x="1164872" y="4564297"/>
            <a:ext cx="2466988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자유형 369"/>
          <p:cNvSpPr/>
          <p:nvPr/>
        </p:nvSpPr>
        <p:spPr>
          <a:xfrm>
            <a:off x="1608213" y="4564297"/>
            <a:ext cx="2424672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이등변 삼각형 370"/>
          <p:cNvSpPr/>
          <p:nvPr/>
        </p:nvSpPr>
        <p:spPr>
          <a:xfrm flipV="1">
            <a:off x="2722383" y="452941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화살표 연결선 371"/>
          <p:cNvCxnSpPr/>
          <p:nvPr/>
        </p:nvCxnSpPr>
        <p:spPr>
          <a:xfrm>
            <a:off x="2836915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자유형 372"/>
          <p:cNvSpPr/>
          <p:nvPr/>
        </p:nvSpPr>
        <p:spPr>
          <a:xfrm>
            <a:off x="1988231" y="4754797"/>
            <a:ext cx="839996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이등변 삼각형 373"/>
          <p:cNvSpPr/>
          <p:nvPr/>
        </p:nvSpPr>
        <p:spPr>
          <a:xfrm flipV="1">
            <a:off x="3114720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5" name="직선 화살표 연결선 374"/>
          <p:cNvCxnSpPr/>
          <p:nvPr/>
        </p:nvCxnSpPr>
        <p:spPr>
          <a:xfrm>
            <a:off x="3229252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자유형 375"/>
          <p:cNvSpPr/>
          <p:nvPr/>
        </p:nvSpPr>
        <p:spPr>
          <a:xfrm>
            <a:off x="2441802" y="4740827"/>
            <a:ext cx="77876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이등변 삼각형 376"/>
          <p:cNvSpPr/>
          <p:nvPr/>
        </p:nvSpPr>
        <p:spPr>
          <a:xfrm flipV="1">
            <a:off x="3526016" y="452941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8" name="직선 화살표 연결선 377"/>
          <p:cNvCxnSpPr/>
          <p:nvPr/>
        </p:nvCxnSpPr>
        <p:spPr>
          <a:xfrm>
            <a:off x="3640548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자유형 378"/>
          <p:cNvSpPr/>
          <p:nvPr/>
        </p:nvSpPr>
        <p:spPr>
          <a:xfrm>
            <a:off x="2791864" y="4754797"/>
            <a:ext cx="839996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이등변 삼각형 379"/>
          <p:cNvSpPr/>
          <p:nvPr/>
        </p:nvSpPr>
        <p:spPr>
          <a:xfrm flipV="1">
            <a:off x="3918353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1" name="직선 화살표 연결선 380"/>
          <p:cNvCxnSpPr/>
          <p:nvPr/>
        </p:nvCxnSpPr>
        <p:spPr>
          <a:xfrm>
            <a:off x="4032885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자유형 381"/>
          <p:cNvSpPr/>
          <p:nvPr/>
        </p:nvSpPr>
        <p:spPr>
          <a:xfrm>
            <a:off x="3245435" y="4740827"/>
            <a:ext cx="77876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3479908" y="51323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4" name="타원 383"/>
          <p:cNvSpPr/>
          <p:nvPr/>
        </p:nvSpPr>
        <p:spPr>
          <a:xfrm>
            <a:off x="3889938" y="513234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5" name="타원 384"/>
          <p:cNvSpPr/>
          <p:nvPr/>
        </p:nvSpPr>
        <p:spPr>
          <a:xfrm>
            <a:off x="3090501" y="515007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2672204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2284386" y="512301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1881614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1478842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1095050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034244" y="550143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2" name="타원 391"/>
          <p:cNvSpPr/>
          <p:nvPr/>
        </p:nvSpPr>
        <p:spPr>
          <a:xfrm>
            <a:off x="1440645" y="550143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93" name="타원 392"/>
          <p:cNvSpPr/>
          <p:nvPr/>
        </p:nvSpPr>
        <p:spPr>
          <a:xfrm>
            <a:off x="1847046" y="550143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94" name="타원 393"/>
          <p:cNvSpPr/>
          <p:nvPr/>
        </p:nvSpPr>
        <p:spPr>
          <a:xfrm>
            <a:off x="2253447" y="550143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95" name="타원 394"/>
          <p:cNvSpPr/>
          <p:nvPr/>
        </p:nvSpPr>
        <p:spPr>
          <a:xfrm>
            <a:off x="2663477" y="55014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96" name="타원 395"/>
          <p:cNvSpPr/>
          <p:nvPr/>
        </p:nvSpPr>
        <p:spPr>
          <a:xfrm>
            <a:off x="3073507" y="55014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97" name="타원 396"/>
          <p:cNvSpPr/>
          <p:nvPr/>
        </p:nvSpPr>
        <p:spPr>
          <a:xfrm>
            <a:off x="3479908" y="549508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98" name="타원 397"/>
          <p:cNvSpPr/>
          <p:nvPr/>
        </p:nvSpPr>
        <p:spPr>
          <a:xfrm>
            <a:off x="3889938" y="54950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9" name="타원 398"/>
          <p:cNvSpPr/>
          <p:nvPr/>
        </p:nvSpPr>
        <p:spPr>
          <a:xfrm>
            <a:off x="4486976" y="536606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4889748" y="53660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5292520" y="536604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2" name="타원 401"/>
          <p:cNvSpPr/>
          <p:nvPr/>
        </p:nvSpPr>
        <p:spPr>
          <a:xfrm>
            <a:off x="5698921" y="5366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3" name="타원 402"/>
          <p:cNvSpPr/>
          <p:nvPr/>
        </p:nvSpPr>
        <p:spPr>
          <a:xfrm>
            <a:off x="6105322" y="5366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04" name="타원 403"/>
          <p:cNvSpPr/>
          <p:nvPr/>
        </p:nvSpPr>
        <p:spPr>
          <a:xfrm>
            <a:off x="6511723" y="53660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05" name="타원 404"/>
          <p:cNvSpPr/>
          <p:nvPr/>
        </p:nvSpPr>
        <p:spPr>
          <a:xfrm>
            <a:off x="6921753" y="5366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06" name="타원 405"/>
          <p:cNvSpPr/>
          <p:nvPr/>
        </p:nvSpPr>
        <p:spPr>
          <a:xfrm>
            <a:off x="7331783" y="5366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07" name="타원 406"/>
          <p:cNvSpPr/>
          <p:nvPr/>
        </p:nvSpPr>
        <p:spPr>
          <a:xfrm>
            <a:off x="4486976" y="892206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4889748" y="89220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5292520" y="892204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5698921" y="8922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/>
          <p:cNvSpPr/>
          <p:nvPr/>
        </p:nvSpPr>
        <p:spPr>
          <a:xfrm>
            <a:off x="6105322" y="8922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/>
          <p:cNvSpPr/>
          <p:nvPr/>
        </p:nvSpPr>
        <p:spPr>
          <a:xfrm>
            <a:off x="6511723" y="89220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/>
          <p:cNvSpPr/>
          <p:nvPr/>
        </p:nvSpPr>
        <p:spPr>
          <a:xfrm>
            <a:off x="6921753" y="8922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/>
          <p:cNvSpPr/>
          <p:nvPr/>
        </p:nvSpPr>
        <p:spPr>
          <a:xfrm>
            <a:off x="7331783" y="8922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/>
          <p:cNvSpPr/>
          <p:nvPr/>
        </p:nvSpPr>
        <p:spPr>
          <a:xfrm>
            <a:off x="4486976" y="1247806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/>
          <p:cNvSpPr/>
          <p:nvPr/>
        </p:nvSpPr>
        <p:spPr>
          <a:xfrm>
            <a:off x="4889748" y="1247805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/>
          <p:cNvSpPr/>
          <p:nvPr/>
        </p:nvSpPr>
        <p:spPr>
          <a:xfrm>
            <a:off x="5292520" y="1247804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/>
          <p:cNvSpPr/>
          <p:nvPr/>
        </p:nvSpPr>
        <p:spPr>
          <a:xfrm>
            <a:off x="5698921" y="12478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/>
          <p:cNvSpPr/>
          <p:nvPr/>
        </p:nvSpPr>
        <p:spPr>
          <a:xfrm>
            <a:off x="6105322" y="124780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/>
          <p:cNvSpPr/>
          <p:nvPr/>
        </p:nvSpPr>
        <p:spPr>
          <a:xfrm>
            <a:off x="6511723" y="124780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/>
          <p:cNvSpPr/>
          <p:nvPr/>
        </p:nvSpPr>
        <p:spPr>
          <a:xfrm>
            <a:off x="6921753" y="12478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/>
          <p:cNvSpPr/>
          <p:nvPr/>
        </p:nvSpPr>
        <p:spPr>
          <a:xfrm>
            <a:off x="7331783" y="124780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/>
          <p:cNvSpPr/>
          <p:nvPr/>
        </p:nvSpPr>
        <p:spPr>
          <a:xfrm>
            <a:off x="7738184" y="1746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4" name="타원 423"/>
          <p:cNvSpPr/>
          <p:nvPr/>
        </p:nvSpPr>
        <p:spPr>
          <a:xfrm>
            <a:off x="7738184" y="5302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425" name="타원 424"/>
          <p:cNvSpPr/>
          <p:nvPr/>
        </p:nvSpPr>
        <p:spPr>
          <a:xfrm>
            <a:off x="7738184" y="88585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/>
          <p:cNvSpPr/>
          <p:nvPr/>
        </p:nvSpPr>
        <p:spPr>
          <a:xfrm>
            <a:off x="8148214" y="1746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7" name="타원 426"/>
          <p:cNvSpPr/>
          <p:nvPr/>
        </p:nvSpPr>
        <p:spPr>
          <a:xfrm>
            <a:off x="8148214" y="5302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28" name="타원 427"/>
          <p:cNvSpPr/>
          <p:nvPr/>
        </p:nvSpPr>
        <p:spPr>
          <a:xfrm>
            <a:off x="8148214" y="8858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9" name="직선 화살표 연결선 428"/>
          <p:cNvCxnSpPr/>
          <p:nvPr/>
        </p:nvCxnSpPr>
        <p:spPr>
          <a:xfrm>
            <a:off x="5700072" y="339871"/>
            <a:ext cx="39323" cy="18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Box 429"/>
              <p:cNvSpPr txBox="1"/>
              <p:nvPr/>
            </p:nvSpPr>
            <p:spPr>
              <a:xfrm>
                <a:off x="5392936" y="51395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0" name="TextBox 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936" y="51395"/>
                <a:ext cx="61292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000" r="-9000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1" name="타원 430"/>
          <p:cNvSpPr/>
          <p:nvPr/>
        </p:nvSpPr>
        <p:spPr>
          <a:xfrm>
            <a:off x="8549000" y="1746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32" name="타원 431"/>
          <p:cNvSpPr/>
          <p:nvPr/>
        </p:nvSpPr>
        <p:spPr>
          <a:xfrm>
            <a:off x="8549000" y="5302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33" name="타원 432"/>
          <p:cNvSpPr/>
          <p:nvPr/>
        </p:nvSpPr>
        <p:spPr>
          <a:xfrm>
            <a:off x="8549000" y="88585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이등변 삼각형 433"/>
          <p:cNvSpPr/>
          <p:nvPr/>
        </p:nvSpPr>
        <p:spPr>
          <a:xfrm flipV="1">
            <a:off x="5118984" y="2403515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5" name="직선 화살표 연결선 434"/>
          <p:cNvCxnSpPr/>
          <p:nvPr/>
        </p:nvCxnSpPr>
        <p:spPr>
          <a:xfrm>
            <a:off x="4830744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직선 화살표 연결선 435"/>
          <p:cNvCxnSpPr/>
          <p:nvPr/>
        </p:nvCxnSpPr>
        <p:spPr>
          <a:xfrm>
            <a:off x="5233516" y="196977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직선 화살표 연결선 436"/>
          <p:cNvCxnSpPr/>
          <p:nvPr/>
        </p:nvCxnSpPr>
        <p:spPr>
          <a:xfrm>
            <a:off x="4830744" y="2412455"/>
            <a:ext cx="396240" cy="568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자유형 437"/>
          <p:cNvSpPr/>
          <p:nvPr/>
        </p:nvSpPr>
        <p:spPr>
          <a:xfrm>
            <a:off x="4807746" y="2628900"/>
            <a:ext cx="41708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/>
          <p:cNvSpPr/>
          <p:nvPr/>
        </p:nvSpPr>
        <p:spPr>
          <a:xfrm>
            <a:off x="5090569" y="301897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0" name="타원 439"/>
          <p:cNvSpPr/>
          <p:nvPr/>
        </p:nvSpPr>
        <p:spPr>
          <a:xfrm>
            <a:off x="4687797" y="301896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타원 440"/>
          <p:cNvSpPr/>
          <p:nvPr/>
        </p:nvSpPr>
        <p:spPr>
          <a:xfrm>
            <a:off x="4687797" y="339992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42" name="타원 441"/>
          <p:cNvSpPr/>
          <p:nvPr/>
        </p:nvSpPr>
        <p:spPr>
          <a:xfrm>
            <a:off x="5090568" y="339992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43" name="타원 442"/>
          <p:cNvSpPr/>
          <p:nvPr/>
        </p:nvSpPr>
        <p:spPr>
          <a:xfrm>
            <a:off x="4684167" y="378699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4" name="타원 443"/>
          <p:cNvSpPr/>
          <p:nvPr/>
        </p:nvSpPr>
        <p:spPr>
          <a:xfrm>
            <a:off x="5090568" y="3786993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45" name="타원 444"/>
          <p:cNvSpPr/>
          <p:nvPr/>
        </p:nvSpPr>
        <p:spPr>
          <a:xfrm>
            <a:off x="4680539" y="416794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46" name="타원 445"/>
          <p:cNvSpPr/>
          <p:nvPr/>
        </p:nvSpPr>
        <p:spPr>
          <a:xfrm>
            <a:off x="5090569" y="41679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47" name="타원 446"/>
          <p:cNvSpPr/>
          <p:nvPr/>
        </p:nvSpPr>
        <p:spPr>
          <a:xfrm>
            <a:off x="4686137" y="454890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48" name="타원 447"/>
          <p:cNvSpPr/>
          <p:nvPr/>
        </p:nvSpPr>
        <p:spPr>
          <a:xfrm>
            <a:off x="5092538" y="454890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449" name="타원 448"/>
          <p:cNvSpPr/>
          <p:nvPr/>
        </p:nvSpPr>
        <p:spPr>
          <a:xfrm>
            <a:off x="4684104" y="491035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50" name="타원 449"/>
          <p:cNvSpPr/>
          <p:nvPr/>
        </p:nvSpPr>
        <p:spPr>
          <a:xfrm>
            <a:off x="5084890" y="491035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451" name="직선 화살표 연결선 450"/>
          <p:cNvCxnSpPr/>
          <p:nvPr/>
        </p:nvCxnSpPr>
        <p:spPr>
          <a:xfrm>
            <a:off x="5662257" y="197109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직선 화살표 연결선 451"/>
          <p:cNvCxnSpPr/>
          <p:nvPr/>
        </p:nvCxnSpPr>
        <p:spPr>
          <a:xfrm>
            <a:off x="6115829" y="1971090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화살표 연결선 453"/>
          <p:cNvCxnSpPr/>
          <p:nvPr/>
        </p:nvCxnSpPr>
        <p:spPr>
          <a:xfrm>
            <a:off x="6510942" y="197915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이등변 삼각형 455"/>
          <p:cNvSpPr/>
          <p:nvPr/>
        </p:nvSpPr>
        <p:spPr>
          <a:xfrm flipV="1">
            <a:off x="6788747" y="2398930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직선 화살표 연결선 456"/>
          <p:cNvCxnSpPr/>
          <p:nvPr/>
        </p:nvCxnSpPr>
        <p:spPr>
          <a:xfrm>
            <a:off x="6903279" y="1965185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자유형 457"/>
          <p:cNvSpPr/>
          <p:nvPr/>
        </p:nvSpPr>
        <p:spPr>
          <a:xfrm>
            <a:off x="5670703" y="2624315"/>
            <a:ext cx="1223888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자유형 458"/>
          <p:cNvSpPr/>
          <p:nvPr/>
        </p:nvSpPr>
        <p:spPr>
          <a:xfrm>
            <a:off x="5663023" y="2447785"/>
            <a:ext cx="485847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자유형 459"/>
          <p:cNvSpPr/>
          <p:nvPr/>
        </p:nvSpPr>
        <p:spPr>
          <a:xfrm>
            <a:off x="6106364" y="2447785"/>
            <a:ext cx="448907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타원 460"/>
          <p:cNvSpPr/>
          <p:nvPr/>
        </p:nvSpPr>
        <p:spPr>
          <a:xfrm>
            <a:off x="6000290" y="298039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2" name="타원 461"/>
          <p:cNvSpPr/>
          <p:nvPr/>
        </p:nvSpPr>
        <p:spPr>
          <a:xfrm>
            <a:off x="6410320" y="298039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3" name="타원 462"/>
          <p:cNvSpPr/>
          <p:nvPr/>
        </p:nvSpPr>
        <p:spPr>
          <a:xfrm>
            <a:off x="5579948" y="2982951"/>
            <a:ext cx="268515" cy="26851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타원 464"/>
          <p:cNvSpPr/>
          <p:nvPr/>
        </p:nvSpPr>
        <p:spPr>
          <a:xfrm>
            <a:off x="6829490" y="296946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6" name="타원 465"/>
          <p:cNvSpPr/>
          <p:nvPr/>
        </p:nvSpPr>
        <p:spPr>
          <a:xfrm>
            <a:off x="5580869" y="332506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67" name="타원 466"/>
          <p:cNvSpPr/>
          <p:nvPr/>
        </p:nvSpPr>
        <p:spPr>
          <a:xfrm>
            <a:off x="6001784" y="332506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68" name="타원 467"/>
          <p:cNvSpPr/>
          <p:nvPr/>
        </p:nvSpPr>
        <p:spPr>
          <a:xfrm>
            <a:off x="6408185" y="332506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69" name="타원 468"/>
          <p:cNvSpPr/>
          <p:nvPr/>
        </p:nvSpPr>
        <p:spPr>
          <a:xfrm>
            <a:off x="6828754" y="332506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70" name="타원 469"/>
          <p:cNvSpPr/>
          <p:nvPr/>
        </p:nvSpPr>
        <p:spPr>
          <a:xfrm>
            <a:off x="5594625" y="367528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71" name="타원 470"/>
          <p:cNvSpPr/>
          <p:nvPr/>
        </p:nvSpPr>
        <p:spPr>
          <a:xfrm>
            <a:off x="6001026" y="366893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472" name="타원 471"/>
          <p:cNvSpPr/>
          <p:nvPr/>
        </p:nvSpPr>
        <p:spPr>
          <a:xfrm>
            <a:off x="6411056" y="366893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73" name="자유형 472"/>
          <p:cNvSpPr/>
          <p:nvPr/>
        </p:nvSpPr>
        <p:spPr>
          <a:xfrm>
            <a:off x="6514204" y="2433566"/>
            <a:ext cx="448907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타원 473"/>
          <p:cNvSpPr/>
          <p:nvPr/>
        </p:nvSpPr>
        <p:spPr>
          <a:xfrm>
            <a:off x="6828754" y="365810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475" name="직선 연결선 474"/>
          <p:cNvCxnSpPr/>
          <p:nvPr/>
        </p:nvCxnSpPr>
        <p:spPr>
          <a:xfrm>
            <a:off x="5431483" y="1849337"/>
            <a:ext cx="0" cy="3977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연결선 475"/>
          <p:cNvCxnSpPr/>
          <p:nvPr/>
        </p:nvCxnSpPr>
        <p:spPr>
          <a:xfrm flipV="1">
            <a:off x="5431483" y="4015085"/>
            <a:ext cx="3164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직선 화살표 연결선 476"/>
          <p:cNvCxnSpPr/>
          <p:nvPr/>
        </p:nvCxnSpPr>
        <p:spPr>
          <a:xfrm>
            <a:off x="5671582" y="408760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직선 화살표 연결선 477"/>
          <p:cNvCxnSpPr/>
          <p:nvPr/>
        </p:nvCxnSpPr>
        <p:spPr>
          <a:xfrm>
            <a:off x="6125154" y="4087602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직선 화살표 연결선 479"/>
          <p:cNvCxnSpPr/>
          <p:nvPr/>
        </p:nvCxnSpPr>
        <p:spPr>
          <a:xfrm>
            <a:off x="6520267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자유형 480"/>
          <p:cNvSpPr/>
          <p:nvPr/>
        </p:nvSpPr>
        <p:spPr>
          <a:xfrm>
            <a:off x="5671582" y="4754797"/>
            <a:ext cx="1241021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이등변 삼각형 481"/>
          <p:cNvSpPr/>
          <p:nvPr/>
        </p:nvSpPr>
        <p:spPr>
          <a:xfrm flipV="1">
            <a:off x="6798072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3" name="직선 화살표 연결선 482"/>
          <p:cNvCxnSpPr/>
          <p:nvPr/>
        </p:nvCxnSpPr>
        <p:spPr>
          <a:xfrm>
            <a:off x="6912604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자유형 484"/>
          <p:cNvSpPr/>
          <p:nvPr/>
        </p:nvSpPr>
        <p:spPr>
          <a:xfrm>
            <a:off x="5672348" y="4564297"/>
            <a:ext cx="2055691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자유형 485"/>
          <p:cNvSpPr/>
          <p:nvPr/>
        </p:nvSpPr>
        <p:spPr>
          <a:xfrm>
            <a:off x="6115689" y="4564297"/>
            <a:ext cx="2016927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이등변 삼각형 486"/>
          <p:cNvSpPr/>
          <p:nvPr/>
        </p:nvSpPr>
        <p:spPr>
          <a:xfrm flipV="1">
            <a:off x="7229859" y="452941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8" name="직선 화살표 연결선 487"/>
          <p:cNvCxnSpPr/>
          <p:nvPr/>
        </p:nvCxnSpPr>
        <p:spPr>
          <a:xfrm>
            <a:off x="7344391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자유형 488"/>
          <p:cNvSpPr/>
          <p:nvPr/>
        </p:nvSpPr>
        <p:spPr>
          <a:xfrm>
            <a:off x="6092371" y="4754797"/>
            <a:ext cx="1243332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0" name="이등변 삼각형 489"/>
          <p:cNvSpPr/>
          <p:nvPr/>
        </p:nvSpPr>
        <p:spPr>
          <a:xfrm flipV="1">
            <a:off x="7622196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1" name="직선 화살표 연결선 490"/>
          <p:cNvCxnSpPr/>
          <p:nvPr/>
        </p:nvCxnSpPr>
        <p:spPr>
          <a:xfrm>
            <a:off x="7736728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자유형 491"/>
          <p:cNvSpPr/>
          <p:nvPr/>
        </p:nvSpPr>
        <p:spPr>
          <a:xfrm>
            <a:off x="6532376" y="4740827"/>
            <a:ext cx="1195663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3" name="이등변 삼각형 492"/>
          <p:cNvSpPr/>
          <p:nvPr/>
        </p:nvSpPr>
        <p:spPr>
          <a:xfrm flipV="1">
            <a:off x="8033492" y="452941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4" name="직선 화살표 연결선 493"/>
          <p:cNvCxnSpPr/>
          <p:nvPr/>
        </p:nvCxnSpPr>
        <p:spPr>
          <a:xfrm>
            <a:off x="8148024" y="409566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자유형 494"/>
          <p:cNvSpPr/>
          <p:nvPr/>
        </p:nvSpPr>
        <p:spPr>
          <a:xfrm>
            <a:off x="6912603" y="4754797"/>
            <a:ext cx="1226733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6" name="이등변 삼각형 495"/>
          <p:cNvSpPr/>
          <p:nvPr/>
        </p:nvSpPr>
        <p:spPr>
          <a:xfrm flipV="1">
            <a:off x="8425829" y="4515442"/>
            <a:ext cx="216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7" name="직선 화살표 연결선 496"/>
          <p:cNvCxnSpPr/>
          <p:nvPr/>
        </p:nvCxnSpPr>
        <p:spPr>
          <a:xfrm>
            <a:off x="8540361" y="4081697"/>
            <a:ext cx="0" cy="4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자유형 497"/>
          <p:cNvSpPr/>
          <p:nvPr/>
        </p:nvSpPr>
        <p:spPr>
          <a:xfrm>
            <a:off x="7329289" y="4740827"/>
            <a:ext cx="1202383" cy="342900"/>
          </a:xfrm>
          <a:custGeom>
            <a:avLst/>
            <a:gdLst>
              <a:gd name="connsiteX0" fmla="*/ 417081 w 417081"/>
              <a:gd name="connsiteY0" fmla="*/ 0 h 342900"/>
              <a:gd name="connsiteX1" fmla="*/ 348501 w 417081"/>
              <a:gd name="connsiteY1" fmla="*/ 167640 h 342900"/>
              <a:gd name="connsiteX2" fmla="*/ 58941 w 417081"/>
              <a:gd name="connsiteY2" fmla="*/ 182880 h 342900"/>
              <a:gd name="connsiteX3" fmla="*/ 5601 w 417081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81" h="342900">
                <a:moveTo>
                  <a:pt x="417081" y="0"/>
                </a:moveTo>
                <a:cubicBezTo>
                  <a:pt x="412636" y="68580"/>
                  <a:pt x="408191" y="137160"/>
                  <a:pt x="348501" y="167640"/>
                </a:cubicBezTo>
                <a:cubicBezTo>
                  <a:pt x="288811" y="198120"/>
                  <a:pt x="116091" y="153670"/>
                  <a:pt x="58941" y="182880"/>
                </a:cubicBezTo>
                <a:cubicBezTo>
                  <a:pt x="1791" y="212090"/>
                  <a:pt x="-8369" y="323850"/>
                  <a:pt x="5601" y="3429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9" name="타원 498"/>
          <p:cNvSpPr/>
          <p:nvPr/>
        </p:nvSpPr>
        <p:spPr>
          <a:xfrm>
            <a:off x="7580992" y="513235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0" name="타원 499"/>
          <p:cNvSpPr/>
          <p:nvPr/>
        </p:nvSpPr>
        <p:spPr>
          <a:xfrm>
            <a:off x="7991022" y="513234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02" name="타원 501"/>
          <p:cNvSpPr/>
          <p:nvPr/>
        </p:nvSpPr>
        <p:spPr>
          <a:xfrm>
            <a:off x="7179680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3" name="타원 502"/>
          <p:cNvSpPr/>
          <p:nvPr/>
        </p:nvSpPr>
        <p:spPr>
          <a:xfrm>
            <a:off x="6791862" y="512301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4" name="타원 503"/>
          <p:cNvSpPr/>
          <p:nvPr/>
        </p:nvSpPr>
        <p:spPr>
          <a:xfrm>
            <a:off x="6389090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5" name="타원 504"/>
          <p:cNvSpPr/>
          <p:nvPr/>
        </p:nvSpPr>
        <p:spPr>
          <a:xfrm>
            <a:off x="5986318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6" name="타원 505"/>
          <p:cNvSpPr/>
          <p:nvPr/>
        </p:nvSpPr>
        <p:spPr>
          <a:xfrm>
            <a:off x="5602526" y="5130211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7" name="타원 506"/>
          <p:cNvSpPr/>
          <p:nvPr/>
        </p:nvSpPr>
        <p:spPr>
          <a:xfrm>
            <a:off x="8393643" y="512301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08" name="타원 507"/>
          <p:cNvSpPr/>
          <p:nvPr/>
        </p:nvSpPr>
        <p:spPr>
          <a:xfrm>
            <a:off x="5592528" y="550143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09" name="타원 508"/>
          <p:cNvSpPr/>
          <p:nvPr/>
        </p:nvSpPr>
        <p:spPr>
          <a:xfrm>
            <a:off x="5984415" y="550143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10" name="타원 509"/>
          <p:cNvSpPr/>
          <p:nvPr/>
        </p:nvSpPr>
        <p:spPr>
          <a:xfrm>
            <a:off x="6383559" y="550143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11" name="타원 510"/>
          <p:cNvSpPr/>
          <p:nvPr/>
        </p:nvSpPr>
        <p:spPr>
          <a:xfrm>
            <a:off x="6793589" y="55014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12" name="타원 511"/>
          <p:cNvSpPr/>
          <p:nvPr/>
        </p:nvSpPr>
        <p:spPr>
          <a:xfrm>
            <a:off x="7181848" y="550143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13" name="타원 512"/>
          <p:cNvSpPr/>
          <p:nvPr/>
        </p:nvSpPr>
        <p:spPr>
          <a:xfrm>
            <a:off x="7588249" y="549508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514" name="타원 513"/>
          <p:cNvSpPr/>
          <p:nvPr/>
        </p:nvSpPr>
        <p:spPr>
          <a:xfrm>
            <a:off x="7998279" y="54950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15" name="자유형 514"/>
          <p:cNvSpPr/>
          <p:nvPr/>
        </p:nvSpPr>
        <p:spPr>
          <a:xfrm>
            <a:off x="6500896" y="4557320"/>
            <a:ext cx="2016927" cy="525780"/>
          </a:xfrm>
          <a:custGeom>
            <a:avLst/>
            <a:gdLst>
              <a:gd name="connsiteX0" fmla="*/ 213 w 1219413"/>
              <a:gd name="connsiteY0" fmla="*/ 0 h 525780"/>
              <a:gd name="connsiteX1" fmla="*/ 175473 w 1219413"/>
              <a:gd name="connsiteY1" fmla="*/ 236220 h 525780"/>
              <a:gd name="connsiteX2" fmla="*/ 1067013 w 1219413"/>
              <a:gd name="connsiteY2" fmla="*/ 365760 h 525780"/>
              <a:gd name="connsiteX3" fmla="*/ 1219413 w 1219413"/>
              <a:gd name="connsiteY3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413" h="525780">
                <a:moveTo>
                  <a:pt x="213" y="0"/>
                </a:moveTo>
                <a:cubicBezTo>
                  <a:pt x="-1057" y="87630"/>
                  <a:pt x="-2327" y="175260"/>
                  <a:pt x="175473" y="236220"/>
                </a:cubicBezTo>
                <a:cubicBezTo>
                  <a:pt x="353273" y="297180"/>
                  <a:pt x="893023" y="317500"/>
                  <a:pt x="1067013" y="365760"/>
                </a:cubicBezTo>
                <a:cubicBezTo>
                  <a:pt x="1241003" y="414020"/>
                  <a:pt x="1194013" y="480060"/>
                  <a:pt x="1219413" y="5257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6" name="타원 515"/>
          <p:cNvSpPr/>
          <p:nvPr/>
        </p:nvSpPr>
        <p:spPr>
          <a:xfrm>
            <a:off x="8393643" y="549468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04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79396" y="3702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82168" y="3702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4940" y="3702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91341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97742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04143" y="3702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714173" y="3702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24203" y="3702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9396" y="7258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82168" y="7258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84940" y="7258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91341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97742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304143" y="7258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714173" y="7258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124203" y="7258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9396" y="10814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82168" y="10814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84940" y="10814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491341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897742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04143" y="10814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714173" y="10814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124203" y="10814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3530604" y="3702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3937005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4343406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4749807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5159837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5569867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3530604" y="7258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3937005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4343406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4749807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5159837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5569867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3530604" y="10814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3937005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343406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4749807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5159837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5569867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278131" y="20008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= 8, P = 1</a:t>
            </a:r>
            <a:endParaRPr lang="ko-KR" altLang="en-US" dirty="0"/>
          </a:p>
        </p:txBody>
      </p:sp>
      <p:sp>
        <p:nvSpPr>
          <p:cNvPr id="209" name="타원 208"/>
          <p:cNvSpPr/>
          <p:nvPr/>
        </p:nvSpPr>
        <p:spPr>
          <a:xfrm>
            <a:off x="105228" y="18362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508000" y="183620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910772" y="18362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1317173" y="18362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1723574" y="18362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2129975" y="183620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254000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295003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105228" y="21918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508000" y="219180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910772" y="21918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1317173" y="21918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1723574" y="21918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2129975" y="219180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254000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295003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105228" y="25474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508000" y="254740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910772" y="25474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1317173" y="25474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1723574" y="25474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2129975" y="254740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2540005" y="254740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/>
          <p:cNvSpPr/>
          <p:nvPr/>
        </p:nvSpPr>
        <p:spPr>
          <a:xfrm>
            <a:off x="2950035" y="25474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/>
          <p:cNvSpPr/>
          <p:nvPr/>
        </p:nvSpPr>
        <p:spPr>
          <a:xfrm>
            <a:off x="3356436" y="18362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3762837" y="18362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/>
          <p:cNvSpPr/>
          <p:nvPr/>
        </p:nvSpPr>
        <p:spPr>
          <a:xfrm>
            <a:off x="4169238" y="18362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/>
          <p:cNvSpPr/>
          <p:nvPr/>
        </p:nvSpPr>
        <p:spPr>
          <a:xfrm>
            <a:off x="4575639" y="18362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4985669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5395699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3356436" y="21918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3762837" y="21918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4169238" y="21918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4575639" y="21918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/>
          <p:cNvSpPr/>
          <p:nvPr/>
        </p:nvSpPr>
        <p:spPr>
          <a:xfrm>
            <a:off x="4985669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/>
          <p:cNvSpPr/>
          <p:nvPr/>
        </p:nvSpPr>
        <p:spPr>
          <a:xfrm>
            <a:off x="5395699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/>
          <p:cNvSpPr/>
          <p:nvPr/>
        </p:nvSpPr>
        <p:spPr>
          <a:xfrm>
            <a:off x="3356436" y="25474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/>
          <p:cNvSpPr/>
          <p:nvPr/>
        </p:nvSpPr>
        <p:spPr>
          <a:xfrm>
            <a:off x="3762837" y="25474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/>
          <p:cNvSpPr/>
          <p:nvPr/>
        </p:nvSpPr>
        <p:spPr>
          <a:xfrm>
            <a:off x="4169238" y="25474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/>
          <p:cNvSpPr/>
          <p:nvPr/>
        </p:nvSpPr>
        <p:spPr>
          <a:xfrm>
            <a:off x="4575639" y="25474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/>
          <p:cNvSpPr/>
          <p:nvPr/>
        </p:nvSpPr>
        <p:spPr>
          <a:xfrm>
            <a:off x="4985669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/>
          <p:cNvSpPr/>
          <p:nvPr/>
        </p:nvSpPr>
        <p:spPr>
          <a:xfrm>
            <a:off x="5395699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/>
          <p:cNvSpPr/>
          <p:nvPr/>
        </p:nvSpPr>
        <p:spPr>
          <a:xfrm>
            <a:off x="6208501" y="14806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208501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/>
          <p:cNvSpPr/>
          <p:nvPr/>
        </p:nvSpPr>
        <p:spPr>
          <a:xfrm>
            <a:off x="6208501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아래쪽 화살표 253"/>
          <p:cNvSpPr/>
          <p:nvPr/>
        </p:nvSpPr>
        <p:spPr>
          <a:xfrm>
            <a:off x="2739572" y="1440690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/>
          <p:cNvSpPr/>
          <p:nvPr/>
        </p:nvSpPr>
        <p:spPr>
          <a:xfrm>
            <a:off x="5976268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/>
          <p:cNvSpPr/>
          <p:nvPr/>
        </p:nvSpPr>
        <p:spPr>
          <a:xfrm>
            <a:off x="5976268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5976268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/>
          <p:cNvSpPr/>
          <p:nvPr/>
        </p:nvSpPr>
        <p:spPr>
          <a:xfrm>
            <a:off x="5802100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/>
          <p:cNvSpPr/>
          <p:nvPr/>
        </p:nvSpPr>
        <p:spPr>
          <a:xfrm>
            <a:off x="5802100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/>
          <p:cNvSpPr/>
          <p:nvPr/>
        </p:nvSpPr>
        <p:spPr>
          <a:xfrm>
            <a:off x="5802100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TextBox 260"/>
          <p:cNvSpPr txBox="1"/>
          <p:nvPr/>
        </p:nvSpPr>
        <p:spPr>
          <a:xfrm>
            <a:off x="230966" y="3117482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=3</a:t>
            </a:r>
            <a:endParaRPr lang="ko-KR" altLang="en-US" dirty="0"/>
          </a:p>
        </p:txBody>
      </p:sp>
      <p:sp>
        <p:nvSpPr>
          <p:cNvPr id="262" name="타원 261"/>
          <p:cNvSpPr/>
          <p:nvPr/>
        </p:nvSpPr>
        <p:spPr>
          <a:xfrm>
            <a:off x="508000" y="347307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/>
          <p:cNvSpPr/>
          <p:nvPr/>
        </p:nvSpPr>
        <p:spPr>
          <a:xfrm>
            <a:off x="910772" y="34730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/>
          <p:cNvSpPr/>
          <p:nvPr/>
        </p:nvSpPr>
        <p:spPr>
          <a:xfrm>
            <a:off x="1317173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/>
          <p:cNvSpPr/>
          <p:nvPr/>
        </p:nvSpPr>
        <p:spPr>
          <a:xfrm>
            <a:off x="500742" y="384241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/>
          <p:cNvSpPr/>
          <p:nvPr/>
        </p:nvSpPr>
        <p:spPr>
          <a:xfrm>
            <a:off x="907143" y="384241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/>
          <p:cNvSpPr/>
          <p:nvPr/>
        </p:nvSpPr>
        <p:spPr>
          <a:xfrm>
            <a:off x="1317173" y="3842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/>
          <p:cNvSpPr/>
          <p:nvPr/>
        </p:nvSpPr>
        <p:spPr>
          <a:xfrm>
            <a:off x="504371" y="421174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/>
          <p:cNvSpPr/>
          <p:nvPr/>
        </p:nvSpPr>
        <p:spPr>
          <a:xfrm>
            <a:off x="910772" y="42117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/>
          <p:cNvSpPr/>
          <p:nvPr/>
        </p:nvSpPr>
        <p:spPr>
          <a:xfrm>
            <a:off x="1317173" y="421174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/>
          <p:cNvSpPr/>
          <p:nvPr/>
        </p:nvSpPr>
        <p:spPr>
          <a:xfrm>
            <a:off x="500742" y="458107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/>
          <p:cNvSpPr/>
          <p:nvPr/>
        </p:nvSpPr>
        <p:spPr>
          <a:xfrm>
            <a:off x="907143" y="458107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1317173" y="458107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/>
          <p:cNvSpPr/>
          <p:nvPr/>
        </p:nvSpPr>
        <p:spPr>
          <a:xfrm>
            <a:off x="500742" y="495598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1313544" y="49559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907143" y="495598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1908629" y="347307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2311401" y="34730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2717802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3124203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3530604" y="347307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911005" y="3842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321035" y="384241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2727436" y="384241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3133837" y="384241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3540238" y="384241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908629" y="423144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2318659" y="42314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2728689" y="42314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3541491" y="423144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3135090" y="42314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/>
          <p:cNvSpPr txBox="1"/>
          <p:nvPr/>
        </p:nvSpPr>
        <p:spPr>
          <a:xfrm>
            <a:off x="1827540" y="3117479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78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79396" y="3702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82168" y="3702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4940" y="3702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91341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97742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04143" y="3702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714173" y="3702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24203" y="3702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9396" y="7258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82168" y="7258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84940" y="7258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91341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97742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304143" y="7258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714173" y="7258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124203" y="7258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9396" y="10814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82168" y="10814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84940" y="10814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491341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897742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04143" y="10814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714173" y="10814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124203" y="10814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3530604" y="3702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3937005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4343406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4749807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5159837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5569867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3530604" y="7258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3937005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4343406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4749807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5159837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5569867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3530604" y="10814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3937005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343406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4749807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5159837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5569867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278131" y="20008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= 8, P = 2</a:t>
            </a:r>
            <a:endParaRPr lang="ko-KR" altLang="en-US" dirty="0"/>
          </a:p>
        </p:txBody>
      </p:sp>
      <p:sp>
        <p:nvSpPr>
          <p:cNvPr id="209" name="타원 208"/>
          <p:cNvSpPr/>
          <p:nvPr/>
        </p:nvSpPr>
        <p:spPr>
          <a:xfrm>
            <a:off x="105228" y="18362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508000" y="183620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910772" y="18362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1317173" y="18362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1723574" y="18362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2129975" y="183620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254000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295003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105228" y="21918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508000" y="219180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910772" y="21918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1317173" y="21918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1723574" y="21918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2129975" y="219180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254000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295003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105228" y="25474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508000" y="254740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910772" y="254740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1317173" y="25474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1723574" y="25474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2129975" y="254740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2540005" y="25474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/>
          <p:cNvSpPr/>
          <p:nvPr/>
        </p:nvSpPr>
        <p:spPr>
          <a:xfrm>
            <a:off x="2950035" y="25474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/>
          <p:cNvSpPr/>
          <p:nvPr/>
        </p:nvSpPr>
        <p:spPr>
          <a:xfrm>
            <a:off x="3356436" y="18362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3762837" y="18362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/>
          <p:cNvSpPr/>
          <p:nvPr/>
        </p:nvSpPr>
        <p:spPr>
          <a:xfrm>
            <a:off x="4169238" y="18362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/>
          <p:cNvSpPr/>
          <p:nvPr/>
        </p:nvSpPr>
        <p:spPr>
          <a:xfrm>
            <a:off x="4575639" y="18362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4985669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5395699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3356436" y="21918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3762837" y="21918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4169238" y="21918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4575639" y="21918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/>
          <p:cNvSpPr/>
          <p:nvPr/>
        </p:nvSpPr>
        <p:spPr>
          <a:xfrm>
            <a:off x="4985669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/>
          <p:cNvSpPr/>
          <p:nvPr/>
        </p:nvSpPr>
        <p:spPr>
          <a:xfrm>
            <a:off x="5395699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/>
          <p:cNvSpPr/>
          <p:nvPr/>
        </p:nvSpPr>
        <p:spPr>
          <a:xfrm>
            <a:off x="3356436" y="25474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/>
          <p:cNvSpPr/>
          <p:nvPr/>
        </p:nvSpPr>
        <p:spPr>
          <a:xfrm>
            <a:off x="3762837" y="25474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/>
          <p:cNvSpPr/>
          <p:nvPr/>
        </p:nvSpPr>
        <p:spPr>
          <a:xfrm>
            <a:off x="4169238" y="25474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/>
          <p:cNvSpPr/>
          <p:nvPr/>
        </p:nvSpPr>
        <p:spPr>
          <a:xfrm>
            <a:off x="4575639" y="25474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/>
          <p:cNvSpPr/>
          <p:nvPr/>
        </p:nvSpPr>
        <p:spPr>
          <a:xfrm>
            <a:off x="4985669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/>
          <p:cNvSpPr/>
          <p:nvPr/>
        </p:nvSpPr>
        <p:spPr>
          <a:xfrm>
            <a:off x="5395699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/>
          <p:cNvSpPr/>
          <p:nvPr/>
        </p:nvSpPr>
        <p:spPr>
          <a:xfrm>
            <a:off x="6208501" y="14806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208501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/>
          <p:cNvSpPr/>
          <p:nvPr/>
        </p:nvSpPr>
        <p:spPr>
          <a:xfrm>
            <a:off x="6208501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아래쪽 화살표 253"/>
          <p:cNvSpPr/>
          <p:nvPr/>
        </p:nvSpPr>
        <p:spPr>
          <a:xfrm>
            <a:off x="2739572" y="1440690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/>
          <p:cNvSpPr/>
          <p:nvPr/>
        </p:nvSpPr>
        <p:spPr>
          <a:xfrm>
            <a:off x="5976268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/>
          <p:cNvSpPr/>
          <p:nvPr/>
        </p:nvSpPr>
        <p:spPr>
          <a:xfrm>
            <a:off x="5976268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5976268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/>
          <p:cNvSpPr/>
          <p:nvPr/>
        </p:nvSpPr>
        <p:spPr>
          <a:xfrm>
            <a:off x="5802100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/>
          <p:cNvSpPr/>
          <p:nvPr/>
        </p:nvSpPr>
        <p:spPr>
          <a:xfrm>
            <a:off x="5802100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/>
          <p:cNvSpPr/>
          <p:nvPr/>
        </p:nvSpPr>
        <p:spPr>
          <a:xfrm>
            <a:off x="5802100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TextBox 260"/>
          <p:cNvSpPr txBox="1"/>
          <p:nvPr/>
        </p:nvSpPr>
        <p:spPr>
          <a:xfrm>
            <a:off x="230966" y="3117482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=3</a:t>
            </a:r>
            <a:endParaRPr lang="ko-KR" altLang="en-US" dirty="0"/>
          </a:p>
        </p:txBody>
      </p:sp>
      <p:sp>
        <p:nvSpPr>
          <p:cNvPr id="262" name="타원 261"/>
          <p:cNvSpPr/>
          <p:nvPr/>
        </p:nvSpPr>
        <p:spPr>
          <a:xfrm>
            <a:off x="508000" y="347307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/>
          <p:cNvSpPr/>
          <p:nvPr/>
        </p:nvSpPr>
        <p:spPr>
          <a:xfrm>
            <a:off x="910772" y="34730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/>
          <p:cNvSpPr/>
          <p:nvPr/>
        </p:nvSpPr>
        <p:spPr>
          <a:xfrm>
            <a:off x="1317173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/>
          <p:cNvSpPr/>
          <p:nvPr/>
        </p:nvSpPr>
        <p:spPr>
          <a:xfrm>
            <a:off x="500742" y="384241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/>
          <p:cNvSpPr/>
          <p:nvPr/>
        </p:nvSpPr>
        <p:spPr>
          <a:xfrm>
            <a:off x="907143" y="384241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/>
          <p:cNvSpPr/>
          <p:nvPr/>
        </p:nvSpPr>
        <p:spPr>
          <a:xfrm>
            <a:off x="1317173" y="384241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/>
          <p:cNvSpPr/>
          <p:nvPr/>
        </p:nvSpPr>
        <p:spPr>
          <a:xfrm>
            <a:off x="504371" y="421174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/>
          <p:cNvSpPr/>
          <p:nvPr/>
        </p:nvSpPr>
        <p:spPr>
          <a:xfrm>
            <a:off x="910772" y="42117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/>
          <p:cNvSpPr/>
          <p:nvPr/>
        </p:nvSpPr>
        <p:spPr>
          <a:xfrm>
            <a:off x="1317173" y="421174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/>
          <p:cNvSpPr/>
          <p:nvPr/>
        </p:nvSpPr>
        <p:spPr>
          <a:xfrm>
            <a:off x="500742" y="458107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/>
          <p:cNvSpPr/>
          <p:nvPr/>
        </p:nvSpPr>
        <p:spPr>
          <a:xfrm>
            <a:off x="907143" y="458107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1317173" y="458107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/>
          <p:cNvSpPr/>
          <p:nvPr/>
        </p:nvSpPr>
        <p:spPr>
          <a:xfrm>
            <a:off x="500742" y="495598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1313544" y="49559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907143" y="49559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1908629" y="347307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2311401" y="34730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2717802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3124203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3530604" y="347307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911005" y="384241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321035" y="3842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2727436" y="384241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3133837" y="384241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3540238" y="384241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908629" y="423144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2318659" y="42314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2728689" y="42314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3541491" y="423144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3135090" y="423144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/>
          <p:cNvSpPr txBox="1"/>
          <p:nvPr/>
        </p:nvSpPr>
        <p:spPr>
          <a:xfrm>
            <a:off x="1827540" y="3117479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=5</a:t>
            </a:r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611273" y="14806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6611273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6611273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6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79396" y="3702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82168" y="3702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4940" y="3702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91341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97742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04143" y="3702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714173" y="3702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24203" y="3702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9396" y="7258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82168" y="7258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84940" y="7258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91341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97742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304143" y="7258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714173" y="7258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124203" y="7258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9396" y="10814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82168" y="10814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84940" y="10814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491341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897742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04143" y="10814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714173" y="10814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124203" y="10814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3530604" y="3702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3937005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4343406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4749807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5159837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5569867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3530604" y="7258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3937005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4343406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4749807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5159837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5569867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3530604" y="10814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3937005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343406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4749807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5159837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5569867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278131" y="20008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= 8, P = 3</a:t>
            </a:r>
            <a:endParaRPr lang="ko-KR" altLang="en-US" dirty="0"/>
          </a:p>
        </p:txBody>
      </p:sp>
      <p:sp>
        <p:nvSpPr>
          <p:cNvPr id="209" name="타원 208"/>
          <p:cNvSpPr/>
          <p:nvPr/>
        </p:nvSpPr>
        <p:spPr>
          <a:xfrm>
            <a:off x="105228" y="18362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508000" y="183620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910772" y="183620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1317173" y="18362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1723574" y="18362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2129975" y="183620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254000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295003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105228" y="21918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508000" y="219180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910772" y="219180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1317173" y="21918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1723574" y="21918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2129975" y="219180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254000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295003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105228" y="25474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508000" y="254740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910772" y="254740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1317173" y="25474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1723574" y="254740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2129975" y="254740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2540005" y="25474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/>
          <p:cNvSpPr/>
          <p:nvPr/>
        </p:nvSpPr>
        <p:spPr>
          <a:xfrm>
            <a:off x="2950035" y="25474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/>
          <p:cNvSpPr/>
          <p:nvPr/>
        </p:nvSpPr>
        <p:spPr>
          <a:xfrm>
            <a:off x="3356436" y="18362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3762837" y="18362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/>
          <p:cNvSpPr/>
          <p:nvPr/>
        </p:nvSpPr>
        <p:spPr>
          <a:xfrm>
            <a:off x="4169238" y="18362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/>
          <p:cNvSpPr/>
          <p:nvPr/>
        </p:nvSpPr>
        <p:spPr>
          <a:xfrm>
            <a:off x="4575639" y="18362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4985669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5395699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3356436" y="21918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3762837" y="21918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4169238" y="21918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4575639" y="21918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/>
          <p:cNvSpPr/>
          <p:nvPr/>
        </p:nvSpPr>
        <p:spPr>
          <a:xfrm>
            <a:off x="4985669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/>
          <p:cNvSpPr/>
          <p:nvPr/>
        </p:nvSpPr>
        <p:spPr>
          <a:xfrm>
            <a:off x="5395699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/>
          <p:cNvSpPr/>
          <p:nvPr/>
        </p:nvSpPr>
        <p:spPr>
          <a:xfrm>
            <a:off x="3356436" y="25474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/>
          <p:cNvSpPr/>
          <p:nvPr/>
        </p:nvSpPr>
        <p:spPr>
          <a:xfrm>
            <a:off x="3762837" y="25474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/>
          <p:cNvSpPr/>
          <p:nvPr/>
        </p:nvSpPr>
        <p:spPr>
          <a:xfrm>
            <a:off x="4169238" y="25474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/>
          <p:cNvSpPr/>
          <p:nvPr/>
        </p:nvSpPr>
        <p:spPr>
          <a:xfrm>
            <a:off x="4575639" y="25474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/>
          <p:cNvSpPr/>
          <p:nvPr/>
        </p:nvSpPr>
        <p:spPr>
          <a:xfrm>
            <a:off x="4985669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/>
          <p:cNvSpPr/>
          <p:nvPr/>
        </p:nvSpPr>
        <p:spPr>
          <a:xfrm>
            <a:off x="5395699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/>
          <p:cNvSpPr/>
          <p:nvPr/>
        </p:nvSpPr>
        <p:spPr>
          <a:xfrm>
            <a:off x="6208501" y="14806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208501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/>
          <p:cNvSpPr/>
          <p:nvPr/>
        </p:nvSpPr>
        <p:spPr>
          <a:xfrm>
            <a:off x="6208501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아래쪽 화살표 253"/>
          <p:cNvSpPr/>
          <p:nvPr/>
        </p:nvSpPr>
        <p:spPr>
          <a:xfrm>
            <a:off x="2739572" y="1440690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/>
          <p:cNvSpPr/>
          <p:nvPr/>
        </p:nvSpPr>
        <p:spPr>
          <a:xfrm>
            <a:off x="5976268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/>
          <p:cNvSpPr/>
          <p:nvPr/>
        </p:nvSpPr>
        <p:spPr>
          <a:xfrm>
            <a:off x="5976268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5976268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/>
          <p:cNvSpPr/>
          <p:nvPr/>
        </p:nvSpPr>
        <p:spPr>
          <a:xfrm>
            <a:off x="5802100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/>
          <p:cNvSpPr/>
          <p:nvPr/>
        </p:nvSpPr>
        <p:spPr>
          <a:xfrm>
            <a:off x="5802100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/>
          <p:cNvSpPr/>
          <p:nvPr/>
        </p:nvSpPr>
        <p:spPr>
          <a:xfrm>
            <a:off x="5802100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TextBox 260"/>
          <p:cNvSpPr txBox="1"/>
          <p:nvPr/>
        </p:nvSpPr>
        <p:spPr>
          <a:xfrm>
            <a:off x="230966" y="3117482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=3</a:t>
            </a:r>
            <a:endParaRPr lang="ko-KR" altLang="en-US" dirty="0"/>
          </a:p>
        </p:txBody>
      </p:sp>
      <p:sp>
        <p:nvSpPr>
          <p:cNvPr id="262" name="타원 261"/>
          <p:cNvSpPr/>
          <p:nvPr/>
        </p:nvSpPr>
        <p:spPr>
          <a:xfrm>
            <a:off x="508000" y="347307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/>
          <p:cNvSpPr/>
          <p:nvPr/>
        </p:nvSpPr>
        <p:spPr>
          <a:xfrm>
            <a:off x="910772" y="34730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/>
          <p:cNvSpPr/>
          <p:nvPr/>
        </p:nvSpPr>
        <p:spPr>
          <a:xfrm>
            <a:off x="1317173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/>
          <p:cNvSpPr/>
          <p:nvPr/>
        </p:nvSpPr>
        <p:spPr>
          <a:xfrm>
            <a:off x="500742" y="384241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/>
          <p:cNvSpPr/>
          <p:nvPr/>
        </p:nvSpPr>
        <p:spPr>
          <a:xfrm>
            <a:off x="907143" y="3842411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/>
          <p:cNvSpPr/>
          <p:nvPr/>
        </p:nvSpPr>
        <p:spPr>
          <a:xfrm>
            <a:off x="1317173" y="3842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/>
          <p:cNvSpPr/>
          <p:nvPr/>
        </p:nvSpPr>
        <p:spPr>
          <a:xfrm>
            <a:off x="504371" y="421174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/>
          <p:cNvSpPr/>
          <p:nvPr/>
        </p:nvSpPr>
        <p:spPr>
          <a:xfrm>
            <a:off x="910772" y="42117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/>
          <p:cNvSpPr/>
          <p:nvPr/>
        </p:nvSpPr>
        <p:spPr>
          <a:xfrm>
            <a:off x="1317173" y="421174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/>
          <p:cNvSpPr/>
          <p:nvPr/>
        </p:nvSpPr>
        <p:spPr>
          <a:xfrm>
            <a:off x="500742" y="458107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/>
          <p:cNvSpPr/>
          <p:nvPr/>
        </p:nvSpPr>
        <p:spPr>
          <a:xfrm>
            <a:off x="907143" y="458107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1317173" y="458107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/>
          <p:cNvSpPr/>
          <p:nvPr/>
        </p:nvSpPr>
        <p:spPr>
          <a:xfrm>
            <a:off x="500742" y="49559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1313544" y="49559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907143" y="49559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1908629" y="347307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2311401" y="347307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2717802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3124203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3530604" y="347307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911005" y="3842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321035" y="3842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2727436" y="384241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3133837" y="384241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3540238" y="384241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908629" y="423144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2318659" y="423144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2728689" y="423144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3541491" y="423144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3135090" y="423144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/>
          <p:cNvSpPr txBox="1"/>
          <p:nvPr/>
        </p:nvSpPr>
        <p:spPr>
          <a:xfrm>
            <a:off x="1827540" y="3117479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=5</a:t>
            </a:r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611273" y="14806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6611273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6611273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7014045" y="14806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701404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701404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2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79396" y="3702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82168" y="3702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4940" y="3702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91341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97742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04143" y="3702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714173" y="3702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24203" y="3702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9396" y="7258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82168" y="7258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84940" y="7258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91341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97742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304143" y="7258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714173" y="7258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124203" y="7258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9396" y="10814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82168" y="10814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84940" y="10814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491341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897742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04143" y="10814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714173" y="10814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124203" y="1081465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3530604" y="3702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3937005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4343406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4749807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5159837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5569867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3530604" y="7258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3937005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4343406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4749807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5159837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5569867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3530604" y="10814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3937005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343406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4749807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5159837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5569867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278131" y="20008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= 8, P =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9" name="타원 208"/>
          <p:cNvSpPr/>
          <p:nvPr/>
        </p:nvSpPr>
        <p:spPr>
          <a:xfrm>
            <a:off x="105228" y="18362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508000" y="183620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910772" y="183620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1317173" y="1836207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1723574" y="183620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2129975" y="183620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254000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295003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105228" y="21918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508000" y="219180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910772" y="219180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1317173" y="2191807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1723574" y="219180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2129975" y="219180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254000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295003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105228" y="2547410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508000" y="2547409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910772" y="2547408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1317173" y="2547407"/>
            <a:ext cx="268515" cy="26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1723574" y="254740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2129975" y="254740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2540005" y="25474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/>
          <p:cNvSpPr/>
          <p:nvPr/>
        </p:nvSpPr>
        <p:spPr>
          <a:xfrm>
            <a:off x="2950035" y="25474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/>
          <p:cNvSpPr/>
          <p:nvPr/>
        </p:nvSpPr>
        <p:spPr>
          <a:xfrm>
            <a:off x="3356436" y="18362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3762837" y="18362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/>
          <p:cNvSpPr/>
          <p:nvPr/>
        </p:nvSpPr>
        <p:spPr>
          <a:xfrm>
            <a:off x="4169238" y="18362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/>
          <p:cNvSpPr/>
          <p:nvPr/>
        </p:nvSpPr>
        <p:spPr>
          <a:xfrm>
            <a:off x="4575639" y="18362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4985669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5395699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3356436" y="21918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3762837" y="21918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4169238" y="21918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4575639" y="21918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/>
          <p:cNvSpPr/>
          <p:nvPr/>
        </p:nvSpPr>
        <p:spPr>
          <a:xfrm>
            <a:off x="4985669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/>
          <p:cNvSpPr/>
          <p:nvPr/>
        </p:nvSpPr>
        <p:spPr>
          <a:xfrm>
            <a:off x="5395699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/>
          <p:cNvSpPr/>
          <p:nvPr/>
        </p:nvSpPr>
        <p:spPr>
          <a:xfrm>
            <a:off x="3356436" y="254740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/>
          <p:cNvSpPr/>
          <p:nvPr/>
        </p:nvSpPr>
        <p:spPr>
          <a:xfrm>
            <a:off x="3762837" y="25474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/>
          <p:cNvSpPr/>
          <p:nvPr/>
        </p:nvSpPr>
        <p:spPr>
          <a:xfrm>
            <a:off x="4169238" y="254740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/>
          <p:cNvSpPr/>
          <p:nvPr/>
        </p:nvSpPr>
        <p:spPr>
          <a:xfrm>
            <a:off x="4575639" y="254740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/>
          <p:cNvSpPr/>
          <p:nvPr/>
        </p:nvSpPr>
        <p:spPr>
          <a:xfrm>
            <a:off x="4985669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/>
          <p:cNvSpPr/>
          <p:nvPr/>
        </p:nvSpPr>
        <p:spPr>
          <a:xfrm>
            <a:off x="5395699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/>
          <p:cNvSpPr/>
          <p:nvPr/>
        </p:nvSpPr>
        <p:spPr>
          <a:xfrm>
            <a:off x="6208501" y="14806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208501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/>
          <p:cNvSpPr/>
          <p:nvPr/>
        </p:nvSpPr>
        <p:spPr>
          <a:xfrm>
            <a:off x="6208501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아래쪽 화살표 253"/>
          <p:cNvSpPr/>
          <p:nvPr/>
        </p:nvSpPr>
        <p:spPr>
          <a:xfrm>
            <a:off x="2739572" y="1440690"/>
            <a:ext cx="406400" cy="3483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/>
          <p:cNvSpPr/>
          <p:nvPr/>
        </p:nvSpPr>
        <p:spPr>
          <a:xfrm>
            <a:off x="5976268" y="3702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/>
          <p:cNvSpPr/>
          <p:nvPr/>
        </p:nvSpPr>
        <p:spPr>
          <a:xfrm>
            <a:off x="5976268" y="7258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5976268" y="108146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/>
          <p:cNvSpPr/>
          <p:nvPr/>
        </p:nvSpPr>
        <p:spPr>
          <a:xfrm>
            <a:off x="5802100" y="18362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/>
          <p:cNvSpPr/>
          <p:nvPr/>
        </p:nvSpPr>
        <p:spPr>
          <a:xfrm>
            <a:off x="5802100" y="21918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/>
          <p:cNvSpPr/>
          <p:nvPr/>
        </p:nvSpPr>
        <p:spPr>
          <a:xfrm>
            <a:off x="5802100" y="254740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TextBox 260"/>
          <p:cNvSpPr txBox="1"/>
          <p:nvPr/>
        </p:nvSpPr>
        <p:spPr>
          <a:xfrm>
            <a:off x="230966" y="3117482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=3</a:t>
            </a:r>
            <a:endParaRPr lang="ko-KR" altLang="en-US" dirty="0"/>
          </a:p>
        </p:txBody>
      </p:sp>
      <p:sp>
        <p:nvSpPr>
          <p:cNvPr id="262" name="타원 261"/>
          <p:cNvSpPr/>
          <p:nvPr/>
        </p:nvSpPr>
        <p:spPr>
          <a:xfrm>
            <a:off x="508000" y="347307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/>
          <p:cNvSpPr/>
          <p:nvPr/>
        </p:nvSpPr>
        <p:spPr>
          <a:xfrm>
            <a:off x="910772" y="347307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/>
          <p:cNvSpPr/>
          <p:nvPr/>
        </p:nvSpPr>
        <p:spPr>
          <a:xfrm>
            <a:off x="1317173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/>
          <p:cNvSpPr/>
          <p:nvPr/>
        </p:nvSpPr>
        <p:spPr>
          <a:xfrm>
            <a:off x="500742" y="384241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/>
          <p:cNvSpPr/>
          <p:nvPr/>
        </p:nvSpPr>
        <p:spPr>
          <a:xfrm>
            <a:off x="907143" y="3842411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/>
          <p:cNvSpPr/>
          <p:nvPr/>
        </p:nvSpPr>
        <p:spPr>
          <a:xfrm>
            <a:off x="1317173" y="3842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/>
          <p:cNvSpPr/>
          <p:nvPr/>
        </p:nvSpPr>
        <p:spPr>
          <a:xfrm>
            <a:off x="504371" y="421174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/>
          <p:cNvSpPr/>
          <p:nvPr/>
        </p:nvSpPr>
        <p:spPr>
          <a:xfrm>
            <a:off x="910772" y="42117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/>
          <p:cNvSpPr/>
          <p:nvPr/>
        </p:nvSpPr>
        <p:spPr>
          <a:xfrm>
            <a:off x="1317173" y="421174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/>
          <p:cNvSpPr/>
          <p:nvPr/>
        </p:nvSpPr>
        <p:spPr>
          <a:xfrm>
            <a:off x="500742" y="4581074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/>
          <p:cNvSpPr/>
          <p:nvPr/>
        </p:nvSpPr>
        <p:spPr>
          <a:xfrm>
            <a:off x="907143" y="458107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1317173" y="458107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/>
          <p:cNvSpPr/>
          <p:nvPr/>
        </p:nvSpPr>
        <p:spPr>
          <a:xfrm>
            <a:off x="500742" y="49559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1313544" y="49559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907143" y="495598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1908629" y="347307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2311401" y="347307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2717802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3124203" y="347307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3530604" y="3473075"/>
            <a:ext cx="268515" cy="268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911005" y="3842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321035" y="3842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2727436" y="3842413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3133837" y="384241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3540238" y="384241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908629" y="423144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2318659" y="423144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2728689" y="423144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3541491" y="423144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3135090" y="423144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/>
          <p:cNvSpPr txBox="1"/>
          <p:nvPr/>
        </p:nvSpPr>
        <p:spPr>
          <a:xfrm>
            <a:off x="1827540" y="3117479"/>
            <a:ext cx="6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=5</a:t>
            </a:r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611273" y="14806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6611273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6611273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7014045" y="14806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7014045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7014045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7416817" y="14806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7416817" y="18362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7416817" y="219180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663" y="4236849"/>
            <a:ext cx="4371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2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1634</TotalTime>
  <Words>285</Words>
  <Application>Microsoft Office PowerPoint</Application>
  <PresentationFormat>화면 슬라이드 쇼(4:3)</PresentationFormat>
  <Paragraphs>193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ksb</dc:creator>
  <cp:lastModifiedBy>ksb</cp:lastModifiedBy>
  <cp:revision>22</cp:revision>
  <cp:lastPrinted>2017-07-11T06:25:47Z</cp:lastPrinted>
  <dcterms:created xsi:type="dcterms:W3CDTF">2017-07-10T10:03:15Z</dcterms:created>
  <dcterms:modified xsi:type="dcterms:W3CDTF">2017-07-17T03:38:52Z</dcterms:modified>
</cp:coreProperties>
</file>