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FEC6-70D6-4CEB-A793-B9EB5CF7CBAF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237-BF68-4C39-81A0-CA91BD3B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4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FEC6-70D6-4CEB-A793-B9EB5CF7CBAF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237-BF68-4C39-81A0-CA91BD3B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4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FEC6-70D6-4CEB-A793-B9EB5CF7CBAF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237-BF68-4C39-81A0-CA91BD3B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9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FEC6-70D6-4CEB-A793-B9EB5CF7CBAF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237-BF68-4C39-81A0-CA91BD3B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2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FEC6-70D6-4CEB-A793-B9EB5CF7CBAF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237-BF68-4C39-81A0-CA91BD3B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1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FEC6-70D6-4CEB-A793-B9EB5CF7CBAF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237-BF68-4C39-81A0-CA91BD3B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61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FEC6-70D6-4CEB-A793-B9EB5CF7CBAF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237-BF68-4C39-81A0-CA91BD3B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7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FEC6-70D6-4CEB-A793-B9EB5CF7CBAF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237-BF68-4C39-81A0-CA91BD3B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1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FEC6-70D6-4CEB-A793-B9EB5CF7CBAF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237-BF68-4C39-81A0-CA91BD3B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7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FEC6-70D6-4CEB-A793-B9EB5CF7CBAF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237-BF68-4C39-81A0-CA91BD3B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1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FEC6-70D6-4CEB-A793-B9EB5CF7CBAF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237-BF68-4C39-81A0-CA91BD3B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2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FEC6-70D6-4CEB-A793-B9EB5CF7CBAF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94237-BF68-4C39-81A0-CA91BD3B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61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803397" y="37027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206169" y="3702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608941" y="3702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015342" y="3702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421743" y="3702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828144" y="3702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238174" y="3702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648204" y="37026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803397" y="72587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206169" y="7258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08941" y="7258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015342" y="7258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421743" y="7258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828144" y="7258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38174" y="7258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648204" y="72586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803397" y="108147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206169" y="10814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608941" y="10814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015342" y="10814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421743" y="10814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828144" y="10814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238174" y="1081466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648204" y="108146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5054605" y="3702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73" name="타원 172"/>
          <p:cNvSpPr/>
          <p:nvPr/>
        </p:nvSpPr>
        <p:spPr>
          <a:xfrm>
            <a:off x="5461006" y="3702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74" name="타원 173"/>
          <p:cNvSpPr/>
          <p:nvPr/>
        </p:nvSpPr>
        <p:spPr>
          <a:xfrm>
            <a:off x="5867407" y="3702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93" name="타원 192"/>
          <p:cNvSpPr/>
          <p:nvPr/>
        </p:nvSpPr>
        <p:spPr>
          <a:xfrm>
            <a:off x="6273808" y="3702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6683838" y="3702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7093868" y="3702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96" name="타원 195"/>
          <p:cNvSpPr/>
          <p:nvPr/>
        </p:nvSpPr>
        <p:spPr>
          <a:xfrm>
            <a:off x="5054605" y="7258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5461006" y="7258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5867407" y="7258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6273808" y="7258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6683838" y="7258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7093868" y="7258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5054605" y="10814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5461006" y="10814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5867407" y="10814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6273808" y="10814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6683838" y="10814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7093868" y="10814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1802131" y="20008"/>
            <a:ext cx="31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= 8, P =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5" name="타원 254"/>
          <p:cNvSpPr/>
          <p:nvPr/>
        </p:nvSpPr>
        <p:spPr>
          <a:xfrm>
            <a:off x="7500269" y="3702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256" name="타원 255"/>
          <p:cNvSpPr/>
          <p:nvPr/>
        </p:nvSpPr>
        <p:spPr>
          <a:xfrm>
            <a:off x="7500269" y="7258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/>
          <p:cNvSpPr/>
          <p:nvPr/>
        </p:nvSpPr>
        <p:spPr>
          <a:xfrm>
            <a:off x="7500269" y="10814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614915" y="22654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40" name="타원 139"/>
          <p:cNvSpPr/>
          <p:nvPr/>
        </p:nvSpPr>
        <p:spPr>
          <a:xfrm>
            <a:off x="614915" y="26210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614915" y="29766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1045221" y="22654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1045221" y="26210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1045221" y="29766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1475527" y="22654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6" name="타원 145"/>
          <p:cNvSpPr/>
          <p:nvPr/>
        </p:nvSpPr>
        <p:spPr>
          <a:xfrm>
            <a:off x="1475527" y="26210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475527" y="29766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1905833" y="2265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49" name="타원 148"/>
          <p:cNvSpPr/>
          <p:nvPr/>
        </p:nvSpPr>
        <p:spPr>
          <a:xfrm>
            <a:off x="1905833" y="26210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1905833" y="29766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2336139" y="2265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52" name="타원 151"/>
          <p:cNvSpPr/>
          <p:nvPr/>
        </p:nvSpPr>
        <p:spPr>
          <a:xfrm>
            <a:off x="2336139" y="26210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2336139" y="29766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611711" y="394360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5" name="타원 154"/>
          <p:cNvSpPr/>
          <p:nvPr/>
        </p:nvSpPr>
        <p:spPr>
          <a:xfrm>
            <a:off x="611711" y="429920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611711" y="465480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1045221" y="393812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8" name="타원 157"/>
          <p:cNvSpPr/>
          <p:nvPr/>
        </p:nvSpPr>
        <p:spPr>
          <a:xfrm>
            <a:off x="1045221" y="429372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1045221" y="464932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1473509" y="393812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61" name="타원 160"/>
          <p:cNvSpPr/>
          <p:nvPr/>
        </p:nvSpPr>
        <p:spPr>
          <a:xfrm>
            <a:off x="1473509" y="429372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1473509" y="464932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1905833" y="393903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64" name="타원 163"/>
          <p:cNvSpPr/>
          <p:nvPr/>
        </p:nvSpPr>
        <p:spPr>
          <a:xfrm>
            <a:off x="1905833" y="429463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1905833" y="465023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2336139" y="393903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67" name="타원 166"/>
          <p:cNvSpPr/>
          <p:nvPr/>
        </p:nvSpPr>
        <p:spPr>
          <a:xfrm>
            <a:off x="2336139" y="429463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2336139" y="465023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611711" y="543891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0" name="타원 169"/>
          <p:cNvSpPr/>
          <p:nvPr/>
        </p:nvSpPr>
        <p:spPr>
          <a:xfrm>
            <a:off x="611711" y="579451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611711" y="615011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1045221" y="544418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76" name="타원 175"/>
          <p:cNvSpPr/>
          <p:nvPr/>
        </p:nvSpPr>
        <p:spPr>
          <a:xfrm>
            <a:off x="1045221" y="579978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1045221" y="615538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1495803" y="54478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79" name="타원 178"/>
          <p:cNvSpPr/>
          <p:nvPr/>
        </p:nvSpPr>
        <p:spPr>
          <a:xfrm>
            <a:off x="1905833" y="54478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80" name="타원 179"/>
          <p:cNvSpPr/>
          <p:nvPr/>
        </p:nvSpPr>
        <p:spPr>
          <a:xfrm>
            <a:off x="1495803" y="58034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1905833" y="58034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1495803" y="61590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1905833" y="61590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2312234" y="54478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85" name="타원 184"/>
          <p:cNvSpPr/>
          <p:nvPr/>
        </p:nvSpPr>
        <p:spPr>
          <a:xfrm>
            <a:off x="2312234" y="58034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2312234" y="61590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5746321" y="166755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746321" y="202315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46321" y="237875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6192937" y="166868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6192937" y="202428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6192937" y="237988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6639987" y="16675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00" name="타원 99"/>
          <p:cNvSpPr/>
          <p:nvPr/>
        </p:nvSpPr>
        <p:spPr>
          <a:xfrm>
            <a:off x="6639987" y="20231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6639987" y="23787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742477" y="28703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3" name="타원 102"/>
          <p:cNvSpPr/>
          <p:nvPr/>
        </p:nvSpPr>
        <p:spPr>
          <a:xfrm>
            <a:off x="5742477" y="32259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5742477" y="35815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6192937" y="28703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6" name="타원 105"/>
          <p:cNvSpPr/>
          <p:nvPr/>
        </p:nvSpPr>
        <p:spPr>
          <a:xfrm>
            <a:off x="6192937" y="32259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6192937" y="35815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6642907" y="28703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09" name="타원 108"/>
          <p:cNvSpPr/>
          <p:nvPr/>
        </p:nvSpPr>
        <p:spPr>
          <a:xfrm>
            <a:off x="6642907" y="32259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6642907" y="35815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5742477" y="40560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2" name="타원 111"/>
          <p:cNvSpPr/>
          <p:nvPr/>
        </p:nvSpPr>
        <p:spPr>
          <a:xfrm>
            <a:off x="5742477" y="44116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5742477" y="47672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6189309" y="405384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5" name="타원 114"/>
          <p:cNvSpPr/>
          <p:nvPr/>
        </p:nvSpPr>
        <p:spPr>
          <a:xfrm>
            <a:off x="6189309" y="440944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6189309" y="476504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6642907" y="40538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6642907" y="44094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6642907" y="47650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8589596" y="19098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8589596" y="22654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8589596" y="26210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9036212" y="19098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4" name="타원 123"/>
          <p:cNvSpPr/>
          <p:nvPr/>
        </p:nvSpPr>
        <p:spPr>
          <a:xfrm>
            <a:off x="9036212" y="2265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9036212" y="26210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9490026" y="19098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27" name="타원 126"/>
          <p:cNvSpPr/>
          <p:nvPr/>
        </p:nvSpPr>
        <p:spPr>
          <a:xfrm>
            <a:off x="9490026" y="2265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9490026" y="26210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8589596" y="30926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0" name="타원 129"/>
          <p:cNvSpPr/>
          <p:nvPr/>
        </p:nvSpPr>
        <p:spPr>
          <a:xfrm>
            <a:off x="8589596" y="34482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8589596" y="38038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9036212" y="30926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3" name="타원 132"/>
          <p:cNvSpPr/>
          <p:nvPr/>
        </p:nvSpPr>
        <p:spPr>
          <a:xfrm>
            <a:off x="9036212" y="34482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9036212" y="38038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9491789" y="30926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36" name="타원 135"/>
          <p:cNvSpPr/>
          <p:nvPr/>
        </p:nvSpPr>
        <p:spPr>
          <a:xfrm>
            <a:off x="9491789" y="34482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9491789" y="38038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414725" y="4121785"/>
            <a:ext cx="45758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= [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L-1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Node.setPads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(number=0)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Iteration)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Initialize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(B mod L-1)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select Nodes[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increase Nodes[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].pad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repeat </a:t>
            </a:r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times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8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803397" y="37027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206169" y="3702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608941" y="3702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015342" y="3702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421743" y="3702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828144" y="3702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238174" y="37026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648204" y="37026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803397" y="72587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206169" y="7258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08941" y="7258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015342" y="7258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421743" y="7258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828144" y="7258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38174" y="72586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648204" y="72586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803397" y="108147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206169" y="10814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608941" y="10814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015342" y="10814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421743" y="10814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828144" y="1081467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238174" y="108146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648204" y="108146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5054605" y="3702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73" name="타원 172"/>
          <p:cNvSpPr/>
          <p:nvPr/>
        </p:nvSpPr>
        <p:spPr>
          <a:xfrm>
            <a:off x="5461006" y="3702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74" name="타원 173"/>
          <p:cNvSpPr/>
          <p:nvPr/>
        </p:nvSpPr>
        <p:spPr>
          <a:xfrm>
            <a:off x="5867407" y="3702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93" name="타원 192"/>
          <p:cNvSpPr/>
          <p:nvPr/>
        </p:nvSpPr>
        <p:spPr>
          <a:xfrm>
            <a:off x="6273808" y="3702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6683838" y="3702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7093868" y="3702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96" name="타원 195"/>
          <p:cNvSpPr/>
          <p:nvPr/>
        </p:nvSpPr>
        <p:spPr>
          <a:xfrm>
            <a:off x="5054605" y="7258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5461006" y="7258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5867407" y="7258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6273808" y="7258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6683838" y="7258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7093868" y="7258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5054605" y="10814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5461006" y="10814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5867407" y="10814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6273808" y="10814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6683838" y="10814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7093868" y="10814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1802131" y="20008"/>
            <a:ext cx="31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= 8, P =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5" name="타원 254"/>
          <p:cNvSpPr/>
          <p:nvPr/>
        </p:nvSpPr>
        <p:spPr>
          <a:xfrm>
            <a:off x="7500269" y="3702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256" name="타원 255"/>
          <p:cNvSpPr/>
          <p:nvPr/>
        </p:nvSpPr>
        <p:spPr>
          <a:xfrm>
            <a:off x="7500269" y="7258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/>
          <p:cNvSpPr/>
          <p:nvPr/>
        </p:nvSpPr>
        <p:spPr>
          <a:xfrm>
            <a:off x="7500269" y="10814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614915" y="22654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40" name="타원 139"/>
          <p:cNvSpPr/>
          <p:nvPr/>
        </p:nvSpPr>
        <p:spPr>
          <a:xfrm>
            <a:off x="614915" y="26210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614915" y="29766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1045221" y="22654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1045221" y="26210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1045221" y="29766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1475527" y="22654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6" name="타원 145"/>
          <p:cNvSpPr/>
          <p:nvPr/>
        </p:nvSpPr>
        <p:spPr>
          <a:xfrm>
            <a:off x="1475527" y="26210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475527" y="29766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1905833" y="2265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49" name="타원 148"/>
          <p:cNvSpPr/>
          <p:nvPr/>
        </p:nvSpPr>
        <p:spPr>
          <a:xfrm>
            <a:off x="1905833" y="26210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1905833" y="29766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2336139" y="2265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52" name="타원 151"/>
          <p:cNvSpPr/>
          <p:nvPr/>
        </p:nvSpPr>
        <p:spPr>
          <a:xfrm>
            <a:off x="2336139" y="26210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2336139" y="29766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611711" y="394360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5" name="타원 154"/>
          <p:cNvSpPr/>
          <p:nvPr/>
        </p:nvSpPr>
        <p:spPr>
          <a:xfrm>
            <a:off x="611711" y="429920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611711" y="465480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1045221" y="393812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8" name="타원 157"/>
          <p:cNvSpPr/>
          <p:nvPr/>
        </p:nvSpPr>
        <p:spPr>
          <a:xfrm>
            <a:off x="1045221" y="429372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1045221" y="464932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1473509" y="393812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61" name="타원 160"/>
          <p:cNvSpPr/>
          <p:nvPr/>
        </p:nvSpPr>
        <p:spPr>
          <a:xfrm>
            <a:off x="1473509" y="429372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1473509" y="464932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1905833" y="393903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64" name="타원 163"/>
          <p:cNvSpPr/>
          <p:nvPr/>
        </p:nvSpPr>
        <p:spPr>
          <a:xfrm>
            <a:off x="1905833" y="429463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1905833" y="465023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2336139" y="393903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67" name="타원 166"/>
          <p:cNvSpPr/>
          <p:nvPr/>
        </p:nvSpPr>
        <p:spPr>
          <a:xfrm>
            <a:off x="2336139" y="429463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2336139" y="465023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611711" y="543891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0" name="타원 169"/>
          <p:cNvSpPr/>
          <p:nvPr/>
        </p:nvSpPr>
        <p:spPr>
          <a:xfrm>
            <a:off x="611711" y="579451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611711" y="615011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1045221" y="544418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76" name="타원 175"/>
          <p:cNvSpPr/>
          <p:nvPr/>
        </p:nvSpPr>
        <p:spPr>
          <a:xfrm>
            <a:off x="1045221" y="579978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1045221" y="615538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1495803" y="54478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79" name="타원 178"/>
          <p:cNvSpPr/>
          <p:nvPr/>
        </p:nvSpPr>
        <p:spPr>
          <a:xfrm>
            <a:off x="1905833" y="54478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80" name="타원 179"/>
          <p:cNvSpPr/>
          <p:nvPr/>
        </p:nvSpPr>
        <p:spPr>
          <a:xfrm>
            <a:off x="1495803" y="58034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1905833" y="58034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1495803" y="61590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1905833" y="61590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2312234" y="54478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85" name="타원 184"/>
          <p:cNvSpPr/>
          <p:nvPr/>
        </p:nvSpPr>
        <p:spPr>
          <a:xfrm>
            <a:off x="2312234" y="58034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2312234" y="61590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5746321" y="166755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746321" y="202315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46321" y="237875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6192937" y="166868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6192937" y="202428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6192937" y="237988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6639987" y="16675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00" name="타원 99"/>
          <p:cNvSpPr/>
          <p:nvPr/>
        </p:nvSpPr>
        <p:spPr>
          <a:xfrm>
            <a:off x="6639987" y="20231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6639987" y="23787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742477" y="28703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3" name="타원 102"/>
          <p:cNvSpPr/>
          <p:nvPr/>
        </p:nvSpPr>
        <p:spPr>
          <a:xfrm>
            <a:off x="5742477" y="32259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5742477" y="35815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6192937" y="28703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6" name="타원 105"/>
          <p:cNvSpPr/>
          <p:nvPr/>
        </p:nvSpPr>
        <p:spPr>
          <a:xfrm>
            <a:off x="6192937" y="32259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6192937" y="35815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6642907" y="28703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09" name="타원 108"/>
          <p:cNvSpPr/>
          <p:nvPr/>
        </p:nvSpPr>
        <p:spPr>
          <a:xfrm>
            <a:off x="6642907" y="32259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6642907" y="35815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5742477" y="40560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2" name="타원 111"/>
          <p:cNvSpPr/>
          <p:nvPr/>
        </p:nvSpPr>
        <p:spPr>
          <a:xfrm>
            <a:off x="5742477" y="44116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5742477" y="47672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6189309" y="405384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5" name="타원 114"/>
          <p:cNvSpPr/>
          <p:nvPr/>
        </p:nvSpPr>
        <p:spPr>
          <a:xfrm>
            <a:off x="6189309" y="440944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6189309" y="476504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6642907" y="40538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6642907" y="44094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6642907" y="47650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8589596" y="19098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8589596" y="22654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8589596" y="26210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9036212" y="19098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4" name="타원 123"/>
          <p:cNvSpPr/>
          <p:nvPr/>
        </p:nvSpPr>
        <p:spPr>
          <a:xfrm>
            <a:off x="9036212" y="2265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9036212" y="26210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9490026" y="19098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27" name="타원 126"/>
          <p:cNvSpPr/>
          <p:nvPr/>
        </p:nvSpPr>
        <p:spPr>
          <a:xfrm>
            <a:off x="9490026" y="2265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9490026" y="26210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8589596" y="30926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0" name="타원 129"/>
          <p:cNvSpPr/>
          <p:nvPr/>
        </p:nvSpPr>
        <p:spPr>
          <a:xfrm>
            <a:off x="8589596" y="34482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8589596" y="38038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9036212" y="30926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3" name="타원 132"/>
          <p:cNvSpPr/>
          <p:nvPr/>
        </p:nvSpPr>
        <p:spPr>
          <a:xfrm>
            <a:off x="9036212" y="34482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9036212" y="38038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9491789" y="30926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36" name="타원 135"/>
          <p:cNvSpPr/>
          <p:nvPr/>
        </p:nvSpPr>
        <p:spPr>
          <a:xfrm>
            <a:off x="9491789" y="34482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9491789" y="38038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43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803397" y="37027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206169" y="3702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608941" y="3702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015342" y="3702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421743" y="3702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828144" y="37026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238174" y="37026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648204" y="37026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803397" y="72587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206169" y="7258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08941" y="7258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015342" y="7258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421743" y="7258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828144" y="72586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38174" y="72586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648204" y="72586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803397" y="108147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206169" y="10814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608941" y="10814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015342" y="10814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421743" y="10814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828144" y="108146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238174" y="108146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648204" y="108146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5054605" y="3702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73" name="타원 172"/>
          <p:cNvSpPr/>
          <p:nvPr/>
        </p:nvSpPr>
        <p:spPr>
          <a:xfrm>
            <a:off x="5461006" y="3702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74" name="타원 173"/>
          <p:cNvSpPr/>
          <p:nvPr/>
        </p:nvSpPr>
        <p:spPr>
          <a:xfrm>
            <a:off x="5867407" y="3702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93" name="타원 192"/>
          <p:cNvSpPr/>
          <p:nvPr/>
        </p:nvSpPr>
        <p:spPr>
          <a:xfrm>
            <a:off x="6273808" y="3702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6683838" y="3702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7093868" y="3702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96" name="타원 195"/>
          <p:cNvSpPr/>
          <p:nvPr/>
        </p:nvSpPr>
        <p:spPr>
          <a:xfrm>
            <a:off x="5054605" y="7258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5461006" y="7258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5867407" y="7258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6273808" y="7258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6683838" y="7258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7093868" y="7258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5054605" y="10814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5461006" y="10814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5867407" y="10814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6273808" y="10814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6683838" y="10814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7093868" y="10814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1802131" y="20008"/>
            <a:ext cx="31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= 8, P =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55" name="타원 254"/>
          <p:cNvSpPr/>
          <p:nvPr/>
        </p:nvSpPr>
        <p:spPr>
          <a:xfrm>
            <a:off x="7500269" y="3702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256" name="타원 255"/>
          <p:cNvSpPr/>
          <p:nvPr/>
        </p:nvSpPr>
        <p:spPr>
          <a:xfrm>
            <a:off x="7500269" y="7258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/>
          <p:cNvSpPr/>
          <p:nvPr/>
        </p:nvSpPr>
        <p:spPr>
          <a:xfrm>
            <a:off x="7500269" y="10814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614915" y="22654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40" name="타원 139"/>
          <p:cNvSpPr/>
          <p:nvPr/>
        </p:nvSpPr>
        <p:spPr>
          <a:xfrm>
            <a:off x="614915" y="26210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614915" y="29766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1045221" y="22654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1045221" y="26210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1045221" y="29766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1475527" y="22654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6" name="타원 145"/>
          <p:cNvSpPr/>
          <p:nvPr/>
        </p:nvSpPr>
        <p:spPr>
          <a:xfrm>
            <a:off x="1475527" y="26210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475527" y="29766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1905833" y="2265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49" name="타원 148"/>
          <p:cNvSpPr/>
          <p:nvPr/>
        </p:nvSpPr>
        <p:spPr>
          <a:xfrm>
            <a:off x="1905833" y="26210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1905833" y="29766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2336139" y="2265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52" name="타원 151"/>
          <p:cNvSpPr/>
          <p:nvPr/>
        </p:nvSpPr>
        <p:spPr>
          <a:xfrm>
            <a:off x="2336139" y="26210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2336139" y="29766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611711" y="394360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5" name="타원 154"/>
          <p:cNvSpPr/>
          <p:nvPr/>
        </p:nvSpPr>
        <p:spPr>
          <a:xfrm>
            <a:off x="611711" y="429920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611711" y="465480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1045221" y="393812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8" name="타원 157"/>
          <p:cNvSpPr/>
          <p:nvPr/>
        </p:nvSpPr>
        <p:spPr>
          <a:xfrm>
            <a:off x="1045221" y="429372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1045221" y="464932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1473509" y="393812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61" name="타원 160"/>
          <p:cNvSpPr/>
          <p:nvPr/>
        </p:nvSpPr>
        <p:spPr>
          <a:xfrm>
            <a:off x="1473509" y="429372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1473509" y="464932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1905833" y="393903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64" name="타원 163"/>
          <p:cNvSpPr/>
          <p:nvPr/>
        </p:nvSpPr>
        <p:spPr>
          <a:xfrm>
            <a:off x="1905833" y="429463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1905833" y="465023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2336139" y="393903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67" name="타원 166"/>
          <p:cNvSpPr/>
          <p:nvPr/>
        </p:nvSpPr>
        <p:spPr>
          <a:xfrm>
            <a:off x="2336139" y="429463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2336139" y="465023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611711" y="543891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0" name="타원 169"/>
          <p:cNvSpPr/>
          <p:nvPr/>
        </p:nvSpPr>
        <p:spPr>
          <a:xfrm>
            <a:off x="611711" y="579451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611711" y="615011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1045221" y="544418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76" name="타원 175"/>
          <p:cNvSpPr/>
          <p:nvPr/>
        </p:nvSpPr>
        <p:spPr>
          <a:xfrm>
            <a:off x="1045221" y="579978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1045221" y="615538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1495803" y="54478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79" name="타원 178"/>
          <p:cNvSpPr/>
          <p:nvPr/>
        </p:nvSpPr>
        <p:spPr>
          <a:xfrm>
            <a:off x="1905833" y="54478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80" name="타원 179"/>
          <p:cNvSpPr/>
          <p:nvPr/>
        </p:nvSpPr>
        <p:spPr>
          <a:xfrm>
            <a:off x="1495803" y="58034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1905833" y="58034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1495803" y="61590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1905833" y="61590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2312234" y="54478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85" name="타원 184"/>
          <p:cNvSpPr/>
          <p:nvPr/>
        </p:nvSpPr>
        <p:spPr>
          <a:xfrm>
            <a:off x="2312234" y="58034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2312234" y="61590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5746321" y="166755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746321" y="202315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46321" y="237875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6192937" y="166868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6192937" y="202428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6192937" y="237988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6639987" y="16675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00" name="타원 99"/>
          <p:cNvSpPr/>
          <p:nvPr/>
        </p:nvSpPr>
        <p:spPr>
          <a:xfrm>
            <a:off x="6639987" y="20231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6639987" y="23787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742477" y="28703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3" name="타원 102"/>
          <p:cNvSpPr/>
          <p:nvPr/>
        </p:nvSpPr>
        <p:spPr>
          <a:xfrm>
            <a:off x="5742477" y="32259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5742477" y="35815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6192937" y="28703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6" name="타원 105"/>
          <p:cNvSpPr/>
          <p:nvPr/>
        </p:nvSpPr>
        <p:spPr>
          <a:xfrm>
            <a:off x="6192937" y="32259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6192937" y="35815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6642907" y="28703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09" name="타원 108"/>
          <p:cNvSpPr/>
          <p:nvPr/>
        </p:nvSpPr>
        <p:spPr>
          <a:xfrm>
            <a:off x="6642907" y="32259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6642907" y="35815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5742477" y="40560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2" name="타원 111"/>
          <p:cNvSpPr/>
          <p:nvPr/>
        </p:nvSpPr>
        <p:spPr>
          <a:xfrm>
            <a:off x="5742477" y="44116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5742477" y="47672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6189309" y="405384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5" name="타원 114"/>
          <p:cNvSpPr/>
          <p:nvPr/>
        </p:nvSpPr>
        <p:spPr>
          <a:xfrm>
            <a:off x="6189309" y="440944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6189309" y="476504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6642907" y="40538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6642907" y="44094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6642907" y="47650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8589596" y="19098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8589596" y="22654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8589596" y="26210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9036212" y="19098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4" name="타원 123"/>
          <p:cNvSpPr/>
          <p:nvPr/>
        </p:nvSpPr>
        <p:spPr>
          <a:xfrm>
            <a:off x="9036212" y="2265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9036212" y="26210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9490026" y="19098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27" name="타원 126"/>
          <p:cNvSpPr/>
          <p:nvPr/>
        </p:nvSpPr>
        <p:spPr>
          <a:xfrm>
            <a:off x="9490026" y="2265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9490026" y="26210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8589596" y="30926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0" name="타원 129"/>
          <p:cNvSpPr/>
          <p:nvPr/>
        </p:nvSpPr>
        <p:spPr>
          <a:xfrm>
            <a:off x="8589596" y="34482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8589596" y="380386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9036212" y="30926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3" name="타원 132"/>
          <p:cNvSpPr/>
          <p:nvPr/>
        </p:nvSpPr>
        <p:spPr>
          <a:xfrm>
            <a:off x="9036212" y="34482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9036212" y="38038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9491789" y="30926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36" name="타원 135"/>
          <p:cNvSpPr/>
          <p:nvPr/>
        </p:nvSpPr>
        <p:spPr>
          <a:xfrm>
            <a:off x="9491789" y="34482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9491789" y="38038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2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803397" y="37027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206169" y="3702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608941" y="3702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015342" y="3702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421743" y="37026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828144" y="37026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238174" y="37026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648204" y="37026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803397" y="72587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206169" y="7258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08941" y="7258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015342" y="7258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421743" y="72586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828144" y="72586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38174" y="72586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648204" y="72586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803397" y="1081471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206169" y="108147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608941" y="10814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015342" y="1081468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421743" y="1081468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828144" y="1081467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238174" y="108146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648204" y="1081466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5054605" y="3702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73" name="타원 172"/>
          <p:cNvSpPr/>
          <p:nvPr/>
        </p:nvSpPr>
        <p:spPr>
          <a:xfrm>
            <a:off x="5461006" y="3702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74" name="타원 173"/>
          <p:cNvSpPr/>
          <p:nvPr/>
        </p:nvSpPr>
        <p:spPr>
          <a:xfrm>
            <a:off x="5867407" y="3702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93" name="타원 192"/>
          <p:cNvSpPr/>
          <p:nvPr/>
        </p:nvSpPr>
        <p:spPr>
          <a:xfrm>
            <a:off x="6273808" y="3702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94" name="타원 193"/>
          <p:cNvSpPr/>
          <p:nvPr/>
        </p:nvSpPr>
        <p:spPr>
          <a:xfrm>
            <a:off x="6683838" y="3702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95" name="타원 194"/>
          <p:cNvSpPr/>
          <p:nvPr/>
        </p:nvSpPr>
        <p:spPr>
          <a:xfrm>
            <a:off x="7093868" y="3702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96" name="타원 195"/>
          <p:cNvSpPr/>
          <p:nvPr/>
        </p:nvSpPr>
        <p:spPr>
          <a:xfrm>
            <a:off x="5054605" y="7258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5461006" y="7258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5867407" y="7258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6273808" y="7258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6683838" y="7258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7093868" y="7258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5054605" y="10814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5461006" y="10814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5867407" y="1081468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6273808" y="1081467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6683838" y="10814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7093868" y="10814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1802131" y="20008"/>
            <a:ext cx="316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= 8, P =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55" name="타원 254"/>
          <p:cNvSpPr/>
          <p:nvPr/>
        </p:nvSpPr>
        <p:spPr>
          <a:xfrm>
            <a:off x="7500269" y="3702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256" name="타원 255"/>
          <p:cNvSpPr/>
          <p:nvPr/>
        </p:nvSpPr>
        <p:spPr>
          <a:xfrm>
            <a:off x="7500269" y="7258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/>
          <p:cNvSpPr/>
          <p:nvPr/>
        </p:nvSpPr>
        <p:spPr>
          <a:xfrm>
            <a:off x="7500269" y="108146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614915" y="22654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40" name="타원 139"/>
          <p:cNvSpPr/>
          <p:nvPr/>
        </p:nvSpPr>
        <p:spPr>
          <a:xfrm>
            <a:off x="614915" y="26210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614915" y="29766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1045221" y="22654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1045221" y="26210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1045221" y="29766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1475527" y="22654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6" name="타원 145"/>
          <p:cNvSpPr/>
          <p:nvPr/>
        </p:nvSpPr>
        <p:spPr>
          <a:xfrm>
            <a:off x="1475527" y="26210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1475527" y="29766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1905833" y="2265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49" name="타원 148"/>
          <p:cNvSpPr/>
          <p:nvPr/>
        </p:nvSpPr>
        <p:spPr>
          <a:xfrm>
            <a:off x="1905833" y="26210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1905833" y="29766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2336139" y="2265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52" name="타원 151"/>
          <p:cNvSpPr/>
          <p:nvPr/>
        </p:nvSpPr>
        <p:spPr>
          <a:xfrm>
            <a:off x="2336139" y="26210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2336139" y="29766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611711" y="394360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5" name="타원 154"/>
          <p:cNvSpPr/>
          <p:nvPr/>
        </p:nvSpPr>
        <p:spPr>
          <a:xfrm>
            <a:off x="611711" y="429920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611711" y="4654803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1045221" y="393812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8" name="타원 157"/>
          <p:cNvSpPr/>
          <p:nvPr/>
        </p:nvSpPr>
        <p:spPr>
          <a:xfrm>
            <a:off x="1045221" y="429372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1045221" y="464932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1473509" y="393812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61" name="타원 160"/>
          <p:cNvSpPr/>
          <p:nvPr/>
        </p:nvSpPr>
        <p:spPr>
          <a:xfrm>
            <a:off x="1473509" y="429372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1473509" y="4649320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1905833" y="393903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64" name="타원 163"/>
          <p:cNvSpPr/>
          <p:nvPr/>
        </p:nvSpPr>
        <p:spPr>
          <a:xfrm>
            <a:off x="1905833" y="429463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1905833" y="465023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2336139" y="393903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67" name="타원 166"/>
          <p:cNvSpPr/>
          <p:nvPr/>
        </p:nvSpPr>
        <p:spPr>
          <a:xfrm>
            <a:off x="2336139" y="429463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2336139" y="4650236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611711" y="543891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0" name="타원 169"/>
          <p:cNvSpPr/>
          <p:nvPr/>
        </p:nvSpPr>
        <p:spPr>
          <a:xfrm>
            <a:off x="611711" y="579451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611711" y="6150114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1045221" y="544418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76" name="타원 175"/>
          <p:cNvSpPr/>
          <p:nvPr/>
        </p:nvSpPr>
        <p:spPr>
          <a:xfrm>
            <a:off x="1045221" y="579978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1045221" y="615538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1495803" y="54478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79" name="타원 178"/>
          <p:cNvSpPr/>
          <p:nvPr/>
        </p:nvSpPr>
        <p:spPr>
          <a:xfrm>
            <a:off x="1905833" y="54478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80" name="타원 179"/>
          <p:cNvSpPr/>
          <p:nvPr/>
        </p:nvSpPr>
        <p:spPr>
          <a:xfrm>
            <a:off x="1495803" y="58034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1905833" y="58034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1495803" y="61590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1905833" y="61590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2312234" y="54478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85" name="타원 184"/>
          <p:cNvSpPr/>
          <p:nvPr/>
        </p:nvSpPr>
        <p:spPr>
          <a:xfrm>
            <a:off x="2312234" y="58034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2312234" y="615903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5746321" y="166755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5746321" y="202315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46321" y="237875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6192937" y="166868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6192937" y="202428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6192937" y="2379884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6639987" y="16675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00" name="타원 99"/>
          <p:cNvSpPr/>
          <p:nvPr/>
        </p:nvSpPr>
        <p:spPr>
          <a:xfrm>
            <a:off x="6639987" y="20231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6639987" y="237875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742477" y="28703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3" name="타원 102"/>
          <p:cNvSpPr/>
          <p:nvPr/>
        </p:nvSpPr>
        <p:spPr>
          <a:xfrm>
            <a:off x="5742477" y="32259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5742477" y="3581569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6192937" y="28703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6" name="타원 105"/>
          <p:cNvSpPr/>
          <p:nvPr/>
        </p:nvSpPr>
        <p:spPr>
          <a:xfrm>
            <a:off x="6192937" y="32259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6192937" y="3581569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6642907" y="28703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09" name="타원 108"/>
          <p:cNvSpPr/>
          <p:nvPr/>
        </p:nvSpPr>
        <p:spPr>
          <a:xfrm>
            <a:off x="6642907" y="32259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6642907" y="3581569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5742477" y="40560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2" name="타원 111"/>
          <p:cNvSpPr/>
          <p:nvPr/>
        </p:nvSpPr>
        <p:spPr>
          <a:xfrm>
            <a:off x="5742477" y="44116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5742477" y="4767272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6189309" y="405384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5" name="타원 114"/>
          <p:cNvSpPr/>
          <p:nvPr/>
        </p:nvSpPr>
        <p:spPr>
          <a:xfrm>
            <a:off x="6189309" y="440944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6189309" y="4765045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6642907" y="40538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6642907" y="44094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6642907" y="4765045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8589596" y="19098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8589596" y="22654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8589596" y="2621010"/>
            <a:ext cx="268515" cy="2685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9036212" y="19098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4" name="타원 123"/>
          <p:cNvSpPr/>
          <p:nvPr/>
        </p:nvSpPr>
        <p:spPr>
          <a:xfrm>
            <a:off x="9036212" y="2265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9036212" y="26210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9490026" y="19098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27" name="타원 126"/>
          <p:cNvSpPr/>
          <p:nvPr/>
        </p:nvSpPr>
        <p:spPr>
          <a:xfrm>
            <a:off x="9490026" y="22654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9490026" y="2621010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8589596" y="309266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0" name="타원 129"/>
          <p:cNvSpPr/>
          <p:nvPr/>
        </p:nvSpPr>
        <p:spPr>
          <a:xfrm>
            <a:off x="8589596" y="344826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8589596" y="3803862"/>
            <a:ext cx="268515" cy="26851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9036212" y="30926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3" name="타원 132"/>
          <p:cNvSpPr/>
          <p:nvPr/>
        </p:nvSpPr>
        <p:spPr>
          <a:xfrm>
            <a:off x="9036212" y="34482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9036212" y="38038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9491789" y="30926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36" name="타원 135"/>
          <p:cNvSpPr/>
          <p:nvPr/>
        </p:nvSpPr>
        <p:spPr>
          <a:xfrm>
            <a:off x="9491789" y="34482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9491789" y="3803862"/>
            <a:ext cx="268515" cy="26851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96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243</Words>
  <Application>Microsoft Office PowerPoint</Application>
  <PresentationFormat>와이드스크린</PresentationFormat>
  <Paragraphs>190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ksb</dc:creator>
  <cp:lastModifiedBy>ksb</cp:lastModifiedBy>
  <cp:revision>4</cp:revision>
  <dcterms:created xsi:type="dcterms:W3CDTF">2017-07-20T08:43:51Z</dcterms:created>
  <dcterms:modified xsi:type="dcterms:W3CDTF">2017-07-20T09:23:50Z</dcterms:modified>
</cp:coreProperties>
</file>