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0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E47A-DDCC-40BB-A974-FF9BF444538F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D77-7188-404F-8A28-1456CB648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387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E47A-DDCC-40BB-A974-FF9BF444538F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D77-7188-404F-8A28-1456CB648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45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E47A-DDCC-40BB-A974-FF9BF444538F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D77-7188-404F-8A28-1456CB648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79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E47A-DDCC-40BB-A974-FF9BF444538F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D77-7188-404F-8A28-1456CB648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857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E47A-DDCC-40BB-A974-FF9BF444538F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D77-7188-404F-8A28-1456CB648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30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E47A-DDCC-40BB-A974-FF9BF444538F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D77-7188-404F-8A28-1456CB648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859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E47A-DDCC-40BB-A974-FF9BF444538F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D77-7188-404F-8A28-1456CB648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7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E47A-DDCC-40BB-A974-FF9BF444538F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D77-7188-404F-8A28-1456CB648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955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E47A-DDCC-40BB-A974-FF9BF444538F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D77-7188-404F-8A28-1456CB648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06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E47A-DDCC-40BB-A974-FF9BF444538F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D77-7188-404F-8A28-1456CB648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460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E47A-DDCC-40BB-A974-FF9BF444538F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D77-7188-404F-8A28-1456CB648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779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E47A-DDCC-40BB-A974-FF9BF444538F}" type="datetimeFigureOut">
              <a:rPr lang="es-CL" smtClean="0"/>
              <a:t>22-05-2019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B7D77-7188-404F-8A28-1456CB648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43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interior, persona, mesa, suelo&#10;&#10;Descripción generada automáticamente">
            <a:extLst>
              <a:ext uri="{FF2B5EF4-FFF2-40B4-BE49-F238E27FC236}">
                <a16:creationId xmlns:a16="http://schemas.microsoft.com/office/drawing/2014/main" id="{B8C61B29-B30D-6B41-A8FA-CFC34708B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5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76A2DDC-E3EB-400F-A715-FCB22D866B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2ADD062-669B-4C5C-899B-BD1739428121}"/>
              </a:ext>
            </a:extLst>
          </p:cNvPr>
          <p:cNvCxnSpPr/>
          <p:nvPr/>
        </p:nvCxnSpPr>
        <p:spPr>
          <a:xfrm flipV="1">
            <a:off x="2222090" y="894735"/>
            <a:ext cx="7433187" cy="50439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ECEE2075-4AB4-407F-A397-1BACAED98E61}"/>
              </a:ext>
            </a:extLst>
          </p:cNvPr>
          <p:cNvSpPr/>
          <p:nvPr/>
        </p:nvSpPr>
        <p:spPr>
          <a:xfrm>
            <a:off x="3972232" y="1278193"/>
            <a:ext cx="4204778" cy="42047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37365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3" id="{11DB8DE8-6720-A647-BF33-E1C14CEB56EB}" vid="{3D1C5B7D-7BE6-8D44-9F9B-6C954F876B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Disecom_Trade_ppt_2019</Template>
  <TotalTime>3802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Belen Dames</dc:creator>
  <cp:lastModifiedBy>María José Perez</cp:lastModifiedBy>
  <cp:revision>164</cp:revision>
  <dcterms:created xsi:type="dcterms:W3CDTF">2019-03-19T20:35:05Z</dcterms:created>
  <dcterms:modified xsi:type="dcterms:W3CDTF">2019-05-22T15:28:00Z</dcterms:modified>
</cp:coreProperties>
</file>