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06875" cy="3292475"/>
  <p:notesSz cx="6858000" cy="9144000"/>
  <p:defaultTextStyle>
    <a:defPPr>
      <a:defRPr lang="en-US"/>
    </a:defPPr>
    <a:lvl1pPr marL="0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5969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193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9790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63876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29845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95814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6178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2775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" y="-366"/>
      </p:cViewPr>
      <p:guideLst>
        <p:guide orient="horz" pos="1037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8" y="1022802"/>
            <a:ext cx="3575843" cy="7057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1865736"/>
            <a:ext cx="2944814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7" y="131853"/>
            <a:ext cx="946547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31853"/>
            <a:ext cx="2769526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4" y="2115720"/>
            <a:ext cx="3575843" cy="653922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4" y="1395493"/>
            <a:ext cx="3575843" cy="7202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59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19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7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638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98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9581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617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277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6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736997"/>
            <a:ext cx="185876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044143"/>
            <a:ext cx="185876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7" y="736997"/>
            <a:ext cx="185949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7" y="1044143"/>
            <a:ext cx="185949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4" y="131088"/>
            <a:ext cx="1384034" cy="55789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31091"/>
            <a:ext cx="2351760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4" y="688983"/>
            <a:ext cx="1384034" cy="2252144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304734"/>
            <a:ext cx="2524125" cy="27208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294190"/>
            <a:ext cx="2524125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65969" indent="0">
              <a:buNone/>
              <a:defRPr sz="1100"/>
            </a:lvl2pPr>
            <a:lvl3pPr marL="331938" indent="0">
              <a:buNone/>
              <a:defRPr sz="800"/>
            </a:lvl3pPr>
            <a:lvl4pPr marL="497908" indent="0">
              <a:buNone/>
              <a:defRPr sz="700"/>
            </a:lvl4pPr>
            <a:lvl5pPr marL="663876" indent="0">
              <a:buNone/>
              <a:defRPr sz="700"/>
            </a:lvl5pPr>
            <a:lvl6pPr marL="829845" indent="0">
              <a:buNone/>
              <a:defRPr sz="700"/>
            </a:lvl6pPr>
            <a:lvl7pPr marL="995814" indent="0">
              <a:buNone/>
              <a:defRPr sz="700"/>
            </a:lvl7pPr>
            <a:lvl8pPr marL="1161783" indent="0">
              <a:buNone/>
              <a:defRPr sz="700"/>
            </a:lvl8pPr>
            <a:lvl9pPr marL="132775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576819"/>
            <a:ext cx="2524125" cy="386408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6" y="131853"/>
            <a:ext cx="3786189" cy="548746"/>
          </a:xfrm>
          <a:prstGeom prst="rect">
            <a:avLst/>
          </a:prstGeom>
        </p:spPr>
        <p:txBody>
          <a:bodyPr vert="horz" lIns="33194" tIns="16597" rIns="33194" bIns="165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6" y="768245"/>
            <a:ext cx="3786189" cy="2172880"/>
          </a:xfrm>
          <a:prstGeom prst="rect">
            <a:avLst/>
          </a:prstGeom>
        </p:spPr>
        <p:txBody>
          <a:bodyPr vert="horz" lIns="33194" tIns="16597" rIns="33194" bIns="165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17F1-229C-4A3D-85F2-7F40D9986B5A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2" y="3051638"/>
            <a:ext cx="1332177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3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7" indent="-124477" algn="l" defTabSz="331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700" indent="-103731" algn="l" defTabSz="3319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23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92" indent="-82984" algn="l" defTabSz="3319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61" indent="-82984" algn="l" defTabSz="3319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2830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9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6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737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9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3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790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76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45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95814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8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75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wner\Dropbox\documents\2013-ElectrostaticControlOfMagnetophononResonanceInGraphene\revision 3\images\spl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7" y="290512"/>
            <a:ext cx="2662238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36053" y="1351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B=0T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2037" y="13027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B=12.6T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7" y="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637" y="-301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103437" y="503237"/>
            <a:ext cx="329184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Owner\Dropbox\documents\2013-ElectrostaticControlOfMagnetophononResonanceInGraphene\revision 3\images\nospli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3"/>
          <a:stretch/>
        </p:blipFill>
        <p:spPr bwMode="auto">
          <a:xfrm>
            <a:off x="-106363" y="290511"/>
            <a:ext cx="2489640" cy="31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68029" y="2962656"/>
            <a:ext cx="115248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597" y="51984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n(10</a:t>
            </a:r>
            <a:r>
              <a:rPr lang="en-US" sz="1100" baseline="30000" dirty="0" smtClean="0"/>
              <a:t>12</a:t>
            </a:r>
            <a:r>
              <a:rPr lang="en-US" sz="1100" dirty="0" smtClean="0"/>
              <a:t>cm</a:t>
            </a:r>
            <a:r>
              <a:rPr lang="en-US" sz="1100" baseline="30000" dirty="0" smtClean="0"/>
              <a:t>-2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-3          -1.5        0         1.5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259985" y="46037"/>
            <a:ext cx="1747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</a:t>
            </a:r>
            <a:r>
              <a:rPr lang="el-GR" sz="1100" dirty="0" smtClean="0"/>
              <a:t>ν</a:t>
            </a:r>
            <a:endParaRPr lang="en-US" sz="1100" dirty="0" smtClean="0"/>
          </a:p>
          <a:p>
            <a:r>
              <a:rPr lang="en-US" sz="1100" dirty="0" smtClean="0"/>
              <a:t>-9.5          -4.5        0         4.5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0917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8</cp:revision>
  <dcterms:created xsi:type="dcterms:W3CDTF">2013-04-26T13:31:56Z</dcterms:created>
  <dcterms:modified xsi:type="dcterms:W3CDTF">2013-06-07T12:44:18Z</dcterms:modified>
</cp:coreProperties>
</file>