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08325" cy="2286000"/>
  <p:notesSz cx="6858000" cy="9144000"/>
  <p:defaultTextStyle>
    <a:defPPr>
      <a:defRPr lang="en-US"/>
    </a:defPPr>
    <a:lvl1pPr marL="0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122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244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366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6488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0611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4733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78855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2977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1572" y="-78"/>
      </p:cViewPr>
      <p:guideLst>
        <p:guide orient="horz" pos="720"/>
        <p:guide pos="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710142"/>
            <a:ext cx="2642076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1295400"/>
            <a:ext cx="2175828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0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4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6" y="91546"/>
            <a:ext cx="699373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91546"/>
            <a:ext cx="2046314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1468967"/>
            <a:ext cx="2642076" cy="454025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968905"/>
            <a:ext cx="2642076" cy="500062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12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3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64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06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4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788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29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" y="533400"/>
            <a:ext cx="1372844" cy="150865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533400"/>
            <a:ext cx="1372844" cy="150865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511704"/>
            <a:ext cx="1373383" cy="21325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" y="724958"/>
            <a:ext cx="1373383" cy="131709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6" y="511704"/>
            <a:ext cx="1373923" cy="21325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6" y="724958"/>
            <a:ext cx="1373923" cy="131709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91017"/>
            <a:ext cx="1022618" cy="38735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91017"/>
            <a:ext cx="1737640" cy="195103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78367"/>
            <a:ext cx="1022618" cy="1563688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3" y="1600200"/>
            <a:ext cx="1864995" cy="18891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3" y="204258"/>
            <a:ext cx="1864995" cy="1371600"/>
          </a:xfrm>
        </p:spPr>
        <p:txBody>
          <a:bodyPr/>
          <a:lstStyle>
            <a:lvl1pPr marL="0" indent="0">
              <a:buNone/>
              <a:defRPr sz="1100"/>
            </a:lvl1pPr>
            <a:lvl2pPr marL="154122" indent="0">
              <a:buNone/>
              <a:defRPr sz="900"/>
            </a:lvl2pPr>
            <a:lvl3pPr marL="308244" indent="0">
              <a:buNone/>
              <a:defRPr sz="800"/>
            </a:lvl3pPr>
            <a:lvl4pPr marL="462366" indent="0">
              <a:buNone/>
              <a:defRPr sz="700"/>
            </a:lvl4pPr>
            <a:lvl5pPr marL="616488" indent="0">
              <a:buNone/>
              <a:defRPr sz="700"/>
            </a:lvl5pPr>
            <a:lvl6pPr marL="770611" indent="0">
              <a:buNone/>
              <a:defRPr sz="700"/>
            </a:lvl6pPr>
            <a:lvl7pPr marL="924733" indent="0">
              <a:buNone/>
              <a:defRPr sz="700"/>
            </a:lvl7pPr>
            <a:lvl8pPr marL="1078855" indent="0">
              <a:buNone/>
              <a:defRPr sz="700"/>
            </a:lvl8pPr>
            <a:lvl9pPr marL="1232977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3" y="1789113"/>
            <a:ext cx="1864995" cy="268287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6" y="91546"/>
            <a:ext cx="2797493" cy="381000"/>
          </a:xfrm>
          <a:prstGeom prst="rect">
            <a:avLst/>
          </a:prstGeom>
        </p:spPr>
        <p:txBody>
          <a:bodyPr vert="horz" lIns="30824" tIns="15412" rIns="30824" bIns="15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533400"/>
            <a:ext cx="2797493" cy="1508654"/>
          </a:xfrm>
          <a:prstGeom prst="rect">
            <a:avLst/>
          </a:prstGeom>
        </p:spPr>
        <p:txBody>
          <a:bodyPr vert="horz" lIns="30824" tIns="15412" rIns="30824" bIns="15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118784"/>
            <a:ext cx="725276" cy="121708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0B3-DEAD-412F-8776-23960C0E4796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1" y="2118784"/>
            <a:ext cx="984303" cy="121708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118784"/>
            <a:ext cx="725276" cy="121708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244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92" indent="-115592" algn="l" defTabSz="30824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448" indent="-96326" algn="l" defTabSz="308244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305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27" indent="-77061" algn="l" defTabSz="30824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3550" indent="-77061" algn="l" defTabSz="30824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7672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794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5916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0038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122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244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366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6488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0611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4733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855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7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wner\Dropbox\documents\2013-ElectrostaticControlOfMagnetophononResonanceInGraphene\revision 3\images\bfie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131762"/>
            <a:ext cx="2154237" cy="2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1950627" y="118646"/>
            <a:ext cx="1086942" cy="1748628"/>
            <a:chOff x="1513514" y="-159282"/>
            <a:chExt cx="1603956" cy="181853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782762" y="167481"/>
              <a:ext cx="0" cy="14917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858962" y="924590"/>
              <a:ext cx="914400" cy="489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58962" y="1310481"/>
              <a:ext cx="9144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58962" y="548481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58962" y="396081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58962" y="1462881"/>
              <a:ext cx="9144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35162" y="548481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935162" y="929481"/>
              <a:ext cx="0" cy="381000"/>
            </a:xfrm>
            <a:prstGeom prst="straightConnector1">
              <a:avLst/>
            </a:prstGeom>
            <a:ln>
              <a:solidFill>
                <a:srgbClr val="170CFA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316162" y="548481"/>
              <a:ext cx="0" cy="914400"/>
            </a:xfrm>
            <a:prstGeom prst="straightConnector1">
              <a:avLst/>
            </a:prstGeom>
            <a:ln>
              <a:solidFill>
                <a:srgbClr val="170CFA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392362" y="390701"/>
              <a:ext cx="0" cy="9197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620962" y="1310481"/>
              <a:ext cx="0" cy="152400"/>
            </a:xfrm>
            <a:prstGeom prst="straightConnector1">
              <a:avLst/>
            </a:prstGeom>
            <a:ln>
              <a:solidFill>
                <a:srgbClr val="170CFA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620962" y="396081"/>
              <a:ext cx="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513514" y="-44933"/>
              <a:ext cx="29206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</a:t>
              </a:r>
              <a:r>
                <a:rPr lang="en-US" sz="1000" baseline="-25000" dirty="0" smtClean="0"/>
                <a:t>n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97162" y="813336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n=0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162" y="44845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n=1</a:t>
              </a:r>
              <a:endParaRPr lang="en-US" sz="9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97162" y="280534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n=2</a:t>
              </a:r>
              <a:endParaRPr lang="en-US" sz="9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97162" y="1210178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n=-1</a:t>
              </a:r>
              <a:endParaRPr 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7162" y="136285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n=-2</a:t>
              </a:r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940474" y="-159282"/>
                  <a:ext cx="1119975" cy="3520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/>
                          </a:rPr>
                          <m:t>Δ</m:t>
                        </m:r>
                        <m:r>
                          <a:rPr lang="en-US" sz="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800" b="0" i="1" smtClean="0">
                            <a:latin typeface="Cambria Math"/>
                          </a:rPr>
                          <m:t>=±1</m:t>
                        </m:r>
                      </m:oMath>
                    </m:oMathPara>
                  </a14:m>
                  <a:endParaRPr lang="en-US" sz="800" b="0" dirty="0" smtClean="0"/>
                </a:p>
                <a:p>
                  <a:pPr algn="ctr"/>
                  <a:r>
                    <a:rPr lang="en-US" sz="800" dirty="0" smtClean="0"/>
                    <a:t>B=12.6T</a:t>
                  </a:r>
                  <a:endParaRPr lang="en-US" sz="8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474" y="-159282"/>
                  <a:ext cx="1119975" cy="3520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4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2087562" y="1672223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</a:t>
            </a:r>
            <a:r>
              <a:rPr lang="en-US" sz="1000" baseline="-25000" dirty="0" smtClean="0"/>
              <a:t>0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2362" y="1676400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</a:t>
            </a:r>
            <a:r>
              <a:rPr lang="en-US" sz="1000" baseline="-25000" dirty="0"/>
              <a:t>1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559098" y="1676400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r>
              <a:rPr lang="en-US" sz="1000" baseline="-25000" dirty="0" smtClean="0"/>
              <a:t>1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854" y="29285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952310" y="0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887095" y="338328"/>
            <a:ext cx="304800" cy="257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328" y="28346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 smtClean="0"/>
              <a:t>Δ</a:t>
            </a:r>
            <a:r>
              <a:rPr lang="en-US" sz="800" dirty="0" smtClean="0"/>
              <a:t>n=+</a:t>
            </a:r>
            <a:r>
              <a:rPr lang="en-US" sz="800" dirty="0" smtClean="0"/>
              <a:t>1</a:t>
            </a:r>
          </a:p>
          <a:p>
            <a:r>
              <a:rPr lang="el-GR" sz="800" dirty="0"/>
              <a:t>Δ</a:t>
            </a:r>
            <a:r>
              <a:rPr lang="en-US" sz="800" dirty="0" smtClean="0"/>
              <a:t>n=-1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47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11</cp:revision>
  <dcterms:created xsi:type="dcterms:W3CDTF">2013-04-26T13:35:25Z</dcterms:created>
  <dcterms:modified xsi:type="dcterms:W3CDTF">2013-06-06T13:49:20Z</dcterms:modified>
</cp:coreProperties>
</file>