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400800" cy="2743200"/>
  <p:notesSz cx="6858000" cy="9144000"/>
  <p:defaultTextStyle>
    <a:defPPr>
      <a:defRPr lang="en-US"/>
    </a:defPPr>
    <a:lvl1pPr marL="0" algn="l" defTabSz="49633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248168" algn="l" defTabSz="49633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496336" algn="l" defTabSz="49633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744504" algn="l" defTabSz="49633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992673" algn="l" defTabSz="49633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240841" algn="l" defTabSz="49633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1489009" algn="l" defTabSz="49633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1737177" algn="l" defTabSz="49633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1985345" algn="l" defTabSz="496336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00" d="100"/>
          <a:sy n="200" d="100"/>
        </p:scale>
        <p:origin x="-300" y="-696"/>
      </p:cViewPr>
      <p:guideLst>
        <p:guide orient="horz" pos="864"/>
        <p:guide pos="20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" y="852170"/>
            <a:ext cx="5440680" cy="58801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0121" y="1554480"/>
            <a:ext cx="4480560" cy="7010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481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963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445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926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408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4890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737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9853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C307-1373-4E04-808A-D980B6B96844}" type="datetimeFigureOut">
              <a:rPr lang="en-US" smtClean="0"/>
              <a:t>6/17/2013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34347-2293-4D82-AD2E-20AE5C556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018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C307-1373-4E04-808A-D980B6B96844}" type="datetimeFigureOut">
              <a:rPr lang="en-US" smtClean="0"/>
              <a:t>6/17/2013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34347-2293-4D82-AD2E-20AE5C556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318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40580" y="109855"/>
            <a:ext cx="1440180" cy="234061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0040" y="109855"/>
            <a:ext cx="4213860" cy="234061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C307-1373-4E04-808A-D980B6B96844}" type="datetimeFigureOut">
              <a:rPr lang="en-US" smtClean="0"/>
              <a:t>6/17/2013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34347-2293-4D82-AD2E-20AE5C556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905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C307-1373-4E04-808A-D980B6B96844}" type="datetimeFigureOut">
              <a:rPr lang="en-US" smtClean="0"/>
              <a:t>6/17/2013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34347-2293-4D82-AD2E-20AE5C556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62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619" y="1762761"/>
            <a:ext cx="5440680" cy="544830"/>
          </a:xfrm>
        </p:spPr>
        <p:txBody>
          <a:bodyPr anchor="t"/>
          <a:lstStyle>
            <a:lvl1pPr algn="l">
              <a:defRPr sz="2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5619" y="1162686"/>
            <a:ext cx="5440680" cy="600074"/>
          </a:xfrm>
        </p:spPr>
        <p:txBody>
          <a:bodyPr anchor="b"/>
          <a:lstStyle>
            <a:lvl1pPr marL="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1pPr>
            <a:lvl2pPr marL="248168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2pPr>
            <a:lvl3pPr marL="496336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4450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992673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24084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489009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737177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1985345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C307-1373-4E04-808A-D980B6B96844}" type="datetimeFigureOut">
              <a:rPr lang="en-US" smtClean="0"/>
              <a:t>6/17/2013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34347-2293-4D82-AD2E-20AE5C556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508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0040" y="640081"/>
            <a:ext cx="2827020" cy="1810385"/>
          </a:xfrm>
        </p:spPr>
        <p:txBody>
          <a:bodyPr/>
          <a:lstStyle>
            <a:lvl1pPr>
              <a:defRPr sz="15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53740" y="640081"/>
            <a:ext cx="2827020" cy="1810385"/>
          </a:xfrm>
        </p:spPr>
        <p:txBody>
          <a:bodyPr/>
          <a:lstStyle>
            <a:lvl1pPr>
              <a:defRPr sz="15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C307-1373-4E04-808A-D980B6B96844}" type="datetimeFigureOut">
              <a:rPr lang="en-US" smtClean="0"/>
              <a:t>6/17/2013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34347-2293-4D82-AD2E-20AE5C556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168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041" y="614046"/>
            <a:ext cx="2828132" cy="255905"/>
          </a:xfrm>
        </p:spPr>
        <p:txBody>
          <a:bodyPr anchor="b"/>
          <a:lstStyle>
            <a:lvl1pPr marL="0" indent="0">
              <a:buNone/>
              <a:defRPr sz="1300" b="1"/>
            </a:lvl1pPr>
            <a:lvl2pPr marL="248168" indent="0">
              <a:buNone/>
              <a:defRPr sz="1100" b="1"/>
            </a:lvl2pPr>
            <a:lvl3pPr marL="496336" indent="0">
              <a:buNone/>
              <a:defRPr sz="1000" b="1"/>
            </a:lvl3pPr>
            <a:lvl4pPr marL="744504" indent="0">
              <a:buNone/>
              <a:defRPr sz="900" b="1"/>
            </a:lvl4pPr>
            <a:lvl5pPr marL="992673" indent="0">
              <a:buNone/>
              <a:defRPr sz="900" b="1"/>
            </a:lvl5pPr>
            <a:lvl6pPr marL="1240841" indent="0">
              <a:buNone/>
              <a:defRPr sz="900" b="1"/>
            </a:lvl6pPr>
            <a:lvl7pPr marL="1489009" indent="0">
              <a:buNone/>
              <a:defRPr sz="900" b="1"/>
            </a:lvl7pPr>
            <a:lvl8pPr marL="1737177" indent="0">
              <a:buNone/>
              <a:defRPr sz="900" b="1"/>
            </a:lvl8pPr>
            <a:lvl9pPr marL="1985345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0041" y="869950"/>
            <a:ext cx="2828132" cy="1580515"/>
          </a:xfrm>
        </p:spPr>
        <p:txBody>
          <a:bodyPr/>
          <a:lstStyle>
            <a:lvl1pPr>
              <a:defRPr sz="1300"/>
            </a:lvl1pPr>
            <a:lvl2pPr>
              <a:defRPr sz="11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51519" y="614046"/>
            <a:ext cx="2829243" cy="255905"/>
          </a:xfrm>
        </p:spPr>
        <p:txBody>
          <a:bodyPr anchor="b"/>
          <a:lstStyle>
            <a:lvl1pPr marL="0" indent="0">
              <a:buNone/>
              <a:defRPr sz="1300" b="1"/>
            </a:lvl1pPr>
            <a:lvl2pPr marL="248168" indent="0">
              <a:buNone/>
              <a:defRPr sz="1100" b="1"/>
            </a:lvl2pPr>
            <a:lvl3pPr marL="496336" indent="0">
              <a:buNone/>
              <a:defRPr sz="1000" b="1"/>
            </a:lvl3pPr>
            <a:lvl4pPr marL="744504" indent="0">
              <a:buNone/>
              <a:defRPr sz="900" b="1"/>
            </a:lvl4pPr>
            <a:lvl5pPr marL="992673" indent="0">
              <a:buNone/>
              <a:defRPr sz="900" b="1"/>
            </a:lvl5pPr>
            <a:lvl6pPr marL="1240841" indent="0">
              <a:buNone/>
              <a:defRPr sz="900" b="1"/>
            </a:lvl6pPr>
            <a:lvl7pPr marL="1489009" indent="0">
              <a:buNone/>
              <a:defRPr sz="900" b="1"/>
            </a:lvl7pPr>
            <a:lvl8pPr marL="1737177" indent="0">
              <a:buNone/>
              <a:defRPr sz="900" b="1"/>
            </a:lvl8pPr>
            <a:lvl9pPr marL="1985345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51519" y="869950"/>
            <a:ext cx="2829243" cy="1580515"/>
          </a:xfrm>
        </p:spPr>
        <p:txBody>
          <a:bodyPr/>
          <a:lstStyle>
            <a:lvl1pPr>
              <a:defRPr sz="1300"/>
            </a:lvl1pPr>
            <a:lvl2pPr>
              <a:defRPr sz="11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C307-1373-4E04-808A-D980B6B96844}" type="datetimeFigureOut">
              <a:rPr lang="en-US" smtClean="0"/>
              <a:t>6/17/2013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34347-2293-4D82-AD2E-20AE5C556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120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C307-1373-4E04-808A-D980B6B96844}" type="datetimeFigureOut">
              <a:rPr lang="en-US" smtClean="0"/>
              <a:t>6/17/2013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34347-2293-4D82-AD2E-20AE5C556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986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C307-1373-4E04-808A-D980B6B96844}" type="datetimeFigureOut">
              <a:rPr lang="en-US" smtClean="0"/>
              <a:t>6/17/2013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34347-2293-4D82-AD2E-20AE5C556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44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1" y="109220"/>
            <a:ext cx="2105819" cy="464820"/>
          </a:xfrm>
        </p:spPr>
        <p:txBody>
          <a:bodyPr anchor="b"/>
          <a:lstStyle>
            <a:lvl1pPr algn="l">
              <a:defRPr sz="1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2536" y="109220"/>
            <a:ext cx="3578225" cy="2341246"/>
          </a:xfrm>
        </p:spPr>
        <p:txBody>
          <a:bodyPr/>
          <a:lstStyle>
            <a:lvl1pPr>
              <a:defRPr sz="1700"/>
            </a:lvl1pPr>
            <a:lvl2pPr>
              <a:defRPr sz="15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0041" y="574040"/>
            <a:ext cx="2105819" cy="1876426"/>
          </a:xfrm>
        </p:spPr>
        <p:txBody>
          <a:bodyPr/>
          <a:lstStyle>
            <a:lvl1pPr marL="0" indent="0">
              <a:buNone/>
              <a:defRPr sz="800"/>
            </a:lvl1pPr>
            <a:lvl2pPr marL="248168" indent="0">
              <a:buNone/>
              <a:defRPr sz="700"/>
            </a:lvl2pPr>
            <a:lvl3pPr marL="496336" indent="0">
              <a:buNone/>
              <a:defRPr sz="500"/>
            </a:lvl3pPr>
            <a:lvl4pPr marL="744504" indent="0">
              <a:buNone/>
              <a:defRPr sz="500"/>
            </a:lvl4pPr>
            <a:lvl5pPr marL="992673" indent="0">
              <a:buNone/>
              <a:defRPr sz="500"/>
            </a:lvl5pPr>
            <a:lvl6pPr marL="1240841" indent="0">
              <a:buNone/>
              <a:defRPr sz="500"/>
            </a:lvl6pPr>
            <a:lvl7pPr marL="1489009" indent="0">
              <a:buNone/>
              <a:defRPr sz="500"/>
            </a:lvl7pPr>
            <a:lvl8pPr marL="1737177" indent="0">
              <a:buNone/>
              <a:defRPr sz="500"/>
            </a:lvl8pPr>
            <a:lvl9pPr marL="1985345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C307-1373-4E04-808A-D980B6B96844}" type="datetimeFigureOut">
              <a:rPr lang="en-US" smtClean="0"/>
              <a:t>6/17/2013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34347-2293-4D82-AD2E-20AE5C556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787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4602" y="1920240"/>
            <a:ext cx="3840480" cy="226696"/>
          </a:xfrm>
        </p:spPr>
        <p:txBody>
          <a:bodyPr anchor="b"/>
          <a:lstStyle>
            <a:lvl1pPr algn="l">
              <a:defRPr sz="1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54602" y="245110"/>
            <a:ext cx="3840480" cy="1645920"/>
          </a:xfrm>
        </p:spPr>
        <p:txBody>
          <a:bodyPr/>
          <a:lstStyle>
            <a:lvl1pPr marL="0" indent="0">
              <a:buNone/>
              <a:defRPr sz="1700"/>
            </a:lvl1pPr>
            <a:lvl2pPr marL="248168" indent="0">
              <a:buNone/>
              <a:defRPr sz="1500"/>
            </a:lvl2pPr>
            <a:lvl3pPr marL="496336" indent="0">
              <a:buNone/>
              <a:defRPr sz="1300"/>
            </a:lvl3pPr>
            <a:lvl4pPr marL="744504" indent="0">
              <a:buNone/>
              <a:defRPr sz="1100"/>
            </a:lvl4pPr>
            <a:lvl5pPr marL="992673" indent="0">
              <a:buNone/>
              <a:defRPr sz="1100"/>
            </a:lvl5pPr>
            <a:lvl6pPr marL="1240841" indent="0">
              <a:buNone/>
              <a:defRPr sz="1100"/>
            </a:lvl6pPr>
            <a:lvl7pPr marL="1489009" indent="0">
              <a:buNone/>
              <a:defRPr sz="1100"/>
            </a:lvl7pPr>
            <a:lvl8pPr marL="1737177" indent="0">
              <a:buNone/>
              <a:defRPr sz="1100"/>
            </a:lvl8pPr>
            <a:lvl9pPr marL="1985345" indent="0">
              <a:buNone/>
              <a:defRPr sz="11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4602" y="2146936"/>
            <a:ext cx="3840480" cy="321944"/>
          </a:xfrm>
        </p:spPr>
        <p:txBody>
          <a:bodyPr/>
          <a:lstStyle>
            <a:lvl1pPr marL="0" indent="0">
              <a:buNone/>
              <a:defRPr sz="800"/>
            </a:lvl1pPr>
            <a:lvl2pPr marL="248168" indent="0">
              <a:buNone/>
              <a:defRPr sz="700"/>
            </a:lvl2pPr>
            <a:lvl3pPr marL="496336" indent="0">
              <a:buNone/>
              <a:defRPr sz="500"/>
            </a:lvl3pPr>
            <a:lvl4pPr marL="744504" indent="0">
              <a:buNone/>
              <a:defRPr sz="500"/>
            </a:lvl4pPr>
            <a:lvl5pPr marL="992673" indent="0">
              <a:buNone/>
              <a:defRPr sz="500"/>
            </a:lvl5pPr>
            <a:lvl6pPr marL="1240841" indent="0">
              <a:buNone/>
              <a:defRPr sz="500"/>
            </a:lvl6pPr>
            <a:lvl7pPr marL="1489009" indent="0">
              <a:buNone/>
              <a:defRPr sz="500"/>
            </a:lvl7pPr>
            <a:lvl8pPr marL="1737177" indent="0">
              <a:buNone/>
              <a:defRPr sz="500"/>
            </a:lvl8pPr>
            <a:lvl9pPr marL="1985345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C307-1373-4E04-808A-D980B6B96844}" type="datetimeFigureOut">
              <a:rPr lang="en-US" smtClean="0"/>
              <a:t>6/17/2013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34347-2293-4D82-AD2E-20AE5C556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603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0040" y="109855"/>
            <a:ext cx="5760720" cy="457200"/>
          </a:xfrm>
          <a:prstGeom prst="rect">
            <a:avLst/>
          </a:prstGeom>
        </p:spPr>
        <p:txBody>
          <a:bodyPr vert="horz" lIns="49634" tIns="24817" rIns="49634" bIns="2481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040" y="640081"/>
            <a:ext cx="5760720" cy="1810385"/>
          </a:xfrm>
          <a:prstGeom prst="rect">
            <a:avLst/>
          </a:prstGeom>
        </p:spPr>
        <p:txBody>
          <a:bodyPr vert="horz" lIns="49634" tIns="24817" rIns="49634" bIns="2481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0040" y="2542541"/>
            <a:ext cx="1493520" cy="146050"/>
          </a:xfrm>
          <a:prstGeom prst="rect">
            <a:avLst/>
          </a:prstGeom>
        </p:spPr>
        <p:txBody>
          <a:bodyPr vert="horz" lIns="49634" tIns="24817" rIns="49634" bIns="24817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7C307-1373-4E04-808A-D980B6B96844}" type="datetimeFigureOut">
              <a:rPr lang="en-US" smtClean="0"/>
              <a:t>6/17/2013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86941" y="2542541"/>
            <a:ext cx="2026920" cy="146050"/>
          </a:xfrm>
          <a:prstGeom prst="rect">
            <a:avLst/>
          </a:prstGeom>
        </p:spPr>
        <p:txBody>
          <a:bodyPr vert="horz" lIns="49634" tIns="24817" rIns="49634" bIns="24817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87240" y="2542541"/>
            <a:ext cx="1493520" cy="146050"/>
          </a:xfrm>
          <a:prstGeom prst="rect">
            <a:avLst/>
          </a:prstGeom>
        </p:spPr>
        <p:txBody>
          <a:bodyPr vert="horz" lIns="49634" tIns="24817" rIns="49634" bIns="24817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34347-2293-4D82-AD2E-20AE5C556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99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96336" rtl="0" eaLnBrk="1" latinLnBrk="0" hangingPunct="1"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6126" indent="-186126" algn="l" defTabSz="496336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03273" indent="-155105" algn="l" defTabSz="496336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620420" indent="-124084" algn="l" defTabSz="496336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868589" indent="-124084" algn="l" defTabSz="496336" rtl="0" eaLnBrk="1" latinLnBrk="0" hangingPunct="1">
        <a:spcBef>
          <a:spcPct val="20000"/>
        </a:spcBef>
        <a:buFont typeface="Arial" pitchFamily="34" charset="0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116757" indent="-124084" algn="l" defTabSz="496336" rtl="0" eaLnBrk="1" latinLnBrk="0" hangingPunct="1">
        <a:spcBef>
          <a:spcPct val="20000"/>
        </a:spcBef>
        <a:buFont typeface="Arial" pitchFamily="34" charset="0"/>
        <a:buChar char="»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64925" indent="-124084" algn="l" defTabSz="496336" rtl="0" eaLnBrk="1" latinLnBrk="0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613093" indent="-124084" algn="l" defTabSz="496336" rtl="0" eaLnBrk="1" latinLnBrk="0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61261" indent="-124084" algn="l" defTabSz="496336" rtl="0" eaLnBrk="1" latinLnBrk="0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09429" indent="-124084" algn="l" defTabSz="496336" rtl="0" eaLnBrk="1" latinLnBrk="0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96336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248168" algn="l" defTabSz="496336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496336" algn="l" defTabSz="496336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744504" algn="l" defTabSz="496336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992673" algn="l" defTabSz="496336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40841" algn="l" defTabSz="496336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489009" algn="l" defTabSz="496336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177" algn="l" defTabSz="496336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85345" algn="l" defTabSz="496336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C:\Users\Owner\research\graphene\graphene_hf\results\2009_MagnetoPhonons_121\MagnetoPhonon-Fitting\GateVoltageTuning-POSITI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0"/>
            <a:ext cx="3108325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Owner\research\graphene\graphene_hf\results\2009_MagnetoPhonons_121\temp\fig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560638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3" name="Group 62"/>
          <p:cNvGrpSpPr/>
          <p:nvPr/>
        </p:nvGrpSpPr>
        <p:grpSpPr>
          <a:xfrm>
            <a:off x="2438400" y="182188"/>
            <a:ext cx="992263" cy="2331575"/>
            <a:chOff x="1513514" y="-159282"/>
            <a:chExt cx="1603956" cy="1818530"/>
          </a:xfrm>
        </p:grpSpPr>
        <p:cxnSp>
          <p:nvCxnSpPr>
            <p:cNvPr id="64" name="Straight Arrow Connector 63"/>
            <p:cNvCxnSpPr/>
            <p:nvPr/>
          </p:nvCxnSpPr>
          <p:spPr>
            <a:xfrm flipV="1">
              <a:off x="1782762" y="167481"/>
              <a:ext cx="0" cy="149176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V="1">
              <a:off x="1858962" y="924590"/>
              <a:ext cx="914400" cy="4892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1858962" y="1310481"/>
              <a:ext cx="914400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1858962" y="548481"/>
              <a:ext cx="9144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1858962" y="396081"/>
              <a:ext cx="9144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1858962" y="1462881"/>
              <a:ext cx="914400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flipV="1">
              <a:off x="1935162" y="548481"/>
              <a:ext cx="0" cy="381000"/>
            </a:xfrm>
            <a:prstGeom prst="straightConnector1">
              <a:avLst/>
            </a:prstGeom>
            <a:ln>
              <a:solidFill>
                <a:srgbClr val="FF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 flipV="1">
              <a:off x="1935162" y="929481"/>
              <a:ext cx="0" cy="381000"/>
            </a:xfrm>
            <a:prstGeom prst="straightConnector1">
              <a:avLst/>
            </a:prstGeom>
            <a:ln>
              <a:solidFill>
                <a:srgbClr val="170CFA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 flipV="1">
              <a:off x="2316162" y="548481"/>
              <a:ext cx="0" cy="914400"/>
            </a:xfrm>
            <a:prstGeom prst="straightConnector1">
              <a:avLst/>
            </a:prstGeom>
            <a:ln>
              <a:solidFill>
                <a:srgbClr val="170CFA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 flipV="1">
              <a:off x="2392362" y="390701"/>
              <a:ext cx="0" cy="91978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 flipV="1">
              <a:off x="2620962" y="1310481"/>
              <a:ext cx="0" cy="152400"/>
            </a:xfrm>
            <a:prstGeom prst="straightConnector1">
              <a:avLst/>
            </a:prstGeom>
            <a:ln>
              <a:solidFill>
                <a:srgbClr val="170CFA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 flipV="1">
              <a:off x="2620962" y="396081"/>
              <a:ext cx="0" cy="1524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1513514" y="-44933"/>
              <a:ext cx="292068" cy="246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E</a:t>
              </a:r>
              <a:r>
                <a:rPr lang="en-US" sz="1000" baseline="-25000" dirty="0" smtClean="0"/>
                <a:t>n</a:t>
              </a:r>
              <a:endParaRPr lang="en-US" sz="1000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697162" y="813336"/>
              <a:ext cx="38183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n=0</a:t>
              </a:r>
              <a:endParaRPr lang="en-US" sz="1000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697162" y="448453"/>
              <a:ext cx="36099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n=1</a:t>
              </a:r>
              <a:endParaRPr lang="en-US" sz="900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697162" y="280534"/>
              <a:ext cx="36099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n=2</a:t>
              </a:r>
              <a:endParaRPr lang="en-US" sz="900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697162" y="1210178"/>
              <a:ext cx="42030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n=-1</a:t>
              </a:r>
              <a:endParaRPr lang="en-US" sz="1000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697162" y="1362853"/>
              <a:ext cx="42030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n=-2</a:t>
              </a:r>
              <a:endParaRPr lang="en-US" sz="1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/>
                <p:cNvSpPr txBox="1"/>
                <p:nvPr/>
              </p:nvSpPr>
              <p:spPr>
                <a:xfrm>
                  <a:off x="1940474" y="-159282"/>
                  <a:ext cx="1119975" cy="35208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800" b="0" i="0" smtClean="0">
                            <a:latin typeface="Cambria Math"/>
                          </a:rPr>
                          <m:t>Δ</m:t>
                        </m:r>
                        <m:r>
                          <a:rPr lang="en-US" sz="800" b="0" i="1" smtClean="0">
                            <a:latin typeface="Cambria Math"/>
                          </a:rPr>
                          <m:t>𝑛</m:t>
                        </m:r>
                        <m:r>
                          <a:rPr lang="en-US" sz="800" b="0" i="1" smtClean="0">
                            <a:latin typeface="Cambria Math"/>
                          </a:rPr>
                          <m:t>=±1</m:t>
                        </m:r>
                      </m:oMath>
                    </m:oMathPara>
                  </a14:m>
                  <a:endParaRPr lang="en-US" sz="800" b="0" dirty="0" smtClean="0"/>
                </a:p>
                <a:p>
                  <a:pPr algn="ctr"/>
                  <a:r>
                    <a:rPr lang="en-US" sz="800" dirty="0" smtClean="0"/>
                    <a:t>B=12.6T</a:t>
                  </a:r>
                  <a:endParaRPr lang="en-US" sz="800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0474" y="-159282"/>
                  <a:ext cx="1119975" cy="352088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344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Group 1"/>
          <p:cNvGrpSpPr/>
          <p:nvPr/>
        </p:nvGrpSpPr>
        <p:grpSpPr>
          <a:xfrm>
            <a:off x="2670376" y="2253686"/>
            <a:ext cx="588980" cy="265425"/>
            <a:chOff x="2149580" y="2253686"/>
            <a:chExt cx="1032863" cy="265425"/>
          </a:xfrm>
        </p:grpSpPr>
        <p:sp>
          <p:nvSpPr>
            <p:cNvPr id="83" name="TextBox 82"/>
            <p:cNvSpPr txBox="1"/>
            <p:nvPr/>
          </p:nvSpPr>
          <p:spPr>
            <a:xfrm>
              <a:off x="2149580" y="2267542"/>
              <a:ext cx="29046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T</a:t>
              </a:r>
              <a:r>
                <a:rPr lang="en-US" sz="1000" baseline="-25000" dirty="0" smtClean="0"/>
                <a:t>0</a:t>
              </a:r>
              <a:endParaRPr lang="en-US" sz="1000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604721" y="2253686"/>
              <a:ext cx="29046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T</a:t>
              </a:r>
              <a:r>
                <a:rPr lang="en-US" sz="1000" baseline="-25000" dirty="0"/>
                <a:t>1</a:t>
              </a:r>
              <a:endParaRPr lang="en-US" sz="1000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2895185" y="2272890"/>
              <a:ext cx="28725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S</a:t>
              </a:r>
              <a:r>
                <a:rPr lang="en-US" sz="1000" baseline="-25000" dirty="0" smtClean="0"/>
                <a:t>1</a:t>
              </a:r>
              <a:endParaRPr lang="en-US" sz="1000" dirty="0"/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67529" y="-18810"/>
            <a:ext cx="2840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a)</a:t>
            </a:r>
            <a:endParaRPr lang="en-US" sz="1000" dirty="0"/>
          </a:p>
        </p:txBody>
      </p:sp>
      <p:sp>
        <p:nvSpPr>
          <p:cNvPr id="87" name="TextBox 86"/>
          <p:cNvSpPr txBox="1"/>
          <p:nvPr/>
        </p:nvSpPr>
        <p:spPr>
          <a:xfrm>
            <a:off x="2362200" y="-18808"/>
            <a:ext cx="2904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b</a:t>
            </a:r>
            <a:r>
              <a:rPr lang="en-US" sz="1000" dirty="0" smtClean="0"/>
              <a:t>)</a:t>
            </a:r>
            <a:endParaRPr lang="en-US" sz="1000" dirty="0"/>
          </a:p>
        </p:txBody>
      </p:sp>
      <p:sp>
        <p:nvSpPr>
          <p:cNvPr id="88" name="TextBox 87"/>
          <p:cNvSpPr txBox="1"/>
          <p:nvPr/>
        </p:nvSpPr>
        <p:spPr>
          <a:xfrm>
            <a:off x="3505200" y="-18809"/>
            <a:ext cx="2776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c)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226132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24</Words>
  <Application>Microsoft Office PowerPoint</Application>
  <PresentationFormat>Custom</PresentationFormat>
  <Paragraphs>14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sremi</dc:creator>
  <cp:lastModifiedBy>sremi</cp:lastModifiedBy>
  <cp:revision>6</cp:revision>
  <dcterms:created xsi:type="dcterms:W3CDTF">2013-06-06T14:00:02Z</dcterms:created>
  <dcterms:modified xsi:type="dcterms:W3CDTF">2013-06-17T17:00:46Z</dcterms:modified>
</cp:coreProperties>
</file>