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108325" cy="3382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0" d="100"/>
          <a:sy n="220" d="100"/>
        </p:scale>
        <p:origin x="-2394" y="-84"/>
      </p:cViewPr>
      <p:guideLst>
        <p:guide orient="horz" pos="1066"/>
        <p:guide pos="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5" y="1050912"/>
            <a:ext cx="2642076" cy="725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49" y="1917012"/>
            <a:ext cx="2175828" cy="8645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40" y="135477"/>
            <a:ext cx="699373" cy="28864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" y="135477"/>
            <a:ext cx="2046314" cy="28864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2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6" y="2173867"/>
            <a:ext cx="2642076" cy="6718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6" y="1433845"/>
            <a:ext cx="2642076" cy="7400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4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6" y="789360"/>
            <a:ext cx="1372844" cy="2232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65" y="789360"/>
            <a:ext cx="1372844" cy="2232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" y="757253"/>
            <a:ext cx="1373383" cy="3155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16" y="1072838"/>
            <a:ext cx="1373383" cy="194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8990" y="757253"/>
            <a:ext cx="1373923" cy="3155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8990" y="1072838"/>
            <a:ext cx="1373923" cy="194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9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5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" y="134693"/>
            <a:ext cx="1022618" cy="573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69" y="134693"/>
            <a:ext cx="1737640" cy="2887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16" y="707918"/>
            <a:ext cx="1022618" cy="23140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7" y="2368075"/>
            <a:ext cx="1864995" cy="2795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57" y="302276"/>
            <a:ext cx="1864995" cy="20297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57" y="2647638"/>
            <a:ext cx="1864995" cy="3970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C3EF-8500-4475-830E-CA5DB539D86E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8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8" y="135475"/>
            <a:ext cx="2797493" cy="56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8" y="789360"/>
            <a:ext cx="2797493" cy="223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3135506"/>
            <a:ext cx="725276" cy="18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C3EF-8500-4475-830E-CA5DB539D86E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3" y="3135506"/>
            <a:ext cx="984303" cy="18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3135506"/>
            <a:ext cx="725276" cy="18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9153-C3D2-4835-8996-4052338C6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2" descr="C:\Users\Owner\research\publications\sr-papers\2013-ElectrostaticControlOfMagnetophononResonanceInGraphene\images\spl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1793707"/>
            <a:ext cx="2662237" cy="15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C:\Users\Owner\research\publications\sr-papers\2013-ElectrostaticControlOfMagnetophononResonanceInGraphene\images\nospli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79"/>
          <a:stretch/>
        </p:blipFill>
        <p:spPr bwMode="auto">
          <a:xfrm>
            <a:off x="-374865" y="1788969"/>
            <a:ext cx="2005227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30162" y="199972"/>
            <a:ext cx="1524000" cy="1525034"/>
            <a:chOff x="99988" y="10754"/>
            <a:chExt cx="1524000" cy="1525034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785788" y="1048252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950382" y="344265"/>
              <a:ext cx="673606" cy="3473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LASER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965903" y="10754"/>
              <a:ext cx="658085" cy="294041"/>
            </a:xfrm>
            <a:prstGeom prst="roundRect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0">
                  <a:srgbClr val="1A8D48"/>
                </a:gs>
                <a:gs pos="57000">
                  <a:srgbClr val="FFFF00"/>
                </a:gs>
                <a:gs pos="84000">
                  <a:srgbClr val="EE3F17"/>
                </a:gs>
                <a:gs pos="100000">
                  <a:srgbClr val="E81766"/>
                </a:gs>
                <a:gs pos="100000">
                  <a:srgbClr val="A603AB"/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SPECTRO-GRAPH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8900000">
              <a:off x="258985" y="493485"/>
              <a:ext cx="344494" cy="2867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18900000">
              <a:off x="260642" y="133296"/>
              <a:ext cx="344494" cy="2867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3" idx="1"/>
              <a:endCxn id="55" idx="2"/>
            </p:cNvCxnSpPr>
            <p:nvPr/>
          </p:nvCxnSpPr>
          <p:spPr>
            <a:xfrm flipH="1">
              <a:off x="441372" y="517964"/>
              <a:ext cx="509010" cy="0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5" idx="2"/>
              <a:endCxn id="63" idx="0"/>
            </p:cNvCxnSpPr>
            <p:nvPr/>
          </p:nvCxnSpPr>
          <p:spPr>
            <a:xfrm>
              <a:off x="441372" y="517964"/>
              <a:ext cx="3110" cy="630663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5" idx="2"/>
              <a:endCxn id="56" idx="2"/>
            </p:cNvCxnSpPr>
            <p:nvPr/>
          </p:nvCxnSpPr>
          <p:spPr>
            <a:xfrm flipV="1">
              <a:off x="441372" y="157775"/>
              <a:ext cx="1657" cy="360189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4" idx="1"/>
              <a:endCxn id="56" idx="2"/>
            </p:cNvCxnSpPr>
            <p:nvPr/>
          </p:nvCxnSpPr>
          <p:spPr>
            <a:xfrm flipH="1">
              <a:off x="443029" y="157775"/>
              <a:ext cx="522874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99988" y="715962"/>
              <a:ext cx="688987" cy="819826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29650" y="1177306"/>
              <a:ext cx="235177" cy="34414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2712" y="1148627"/>
              <a:ext cx="143539" cy="286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72235" y="973240"/>
              <a:ext cx="344494" cy="2867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41733" y="944562"/>
              <a:ext cx="203226" cy="71696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1082" y="1005234"/>
              <a:ext cx="114831" cy="487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43050" y="1005234"/>
              <a:ext cx="114831" cy="487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631082" y="1005234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631082" y="1005234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143050" y="1005234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43050" y="1005234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908418" y="854222"/>
              <a:ext cx="715570" cy="4015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ELECTRIC READOUT</a:t>
              </a:r>
              <a:endParaRPr lang="en-US" sz="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7197" y="1272433"/>
              <a:ext cx="30008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dirty="0" smtClean="0"/>
                <a:t>Stage</a:t>
              </a:r>
              <a:endParaRPr lang="en-US" sz="400" dirty="0"/>
            </a:p>
          </p:txBody>
        </p:sp>
      </p:grpSp>
      <p:grpSp>
        <p:nvGrpSpPr>
          <p:cNvPr id="1035" name="Group 1034"/>
          <p:cNvGrpSpPr/>
          <p:nvPr/>
        </p:nvGrpSpPr>
        <p:grpSpPr>
          <a:xfrm>
            <a:off x="1540265" y="229002"/>
            <a:ext cx="1577205" cy="1614879"/>
            <a:chOff x="1540265" y="44369"/>
            <a:chExt cx="1577205" cy="1614879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1782762" y="167481"/>
              <a:ext cx="0" cy="14917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858962" y="924590"/>
              <a:ext cx="914400" cy="4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858962" y="1310481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858962" y="548481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858962" y="396081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858962" y="1462881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1935162" y="548481"/>
              <a:ext cx="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1935162" y="929481"/>
              <a:ext cx="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2316162" y="548481"/>
              <a:ext cx="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2392362" y="390701"/>
              <a:ext cx="0" cy="9197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20962" y="1310481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620962" y="396081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540265" y="44369"/>
              <a:ext cx="292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</a:t>
              </a:r>
              <a:r>
                <a:rPr lang="en-US" sz="1000" baseline="-25000" dirty="0" smtClean="0"/>
                <a:t>n</a:t>
              </a:r>
              <a:endParaRPr lang="en-US" sz="1000" dirty="0"/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2697162" y="813336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n=0</a:t>
              </a:r>
              <a:endParaRPr lang="en-US" sz="1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97162" y="448453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n=1</a:t>
              </a:r>
              <a:endParaRPr lang="en-US" sz="9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97162" y="280534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n=2</a:t>
              </a:r>
              <a:endParaRPr lang="en-US" sz="9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97162" y="1210178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n=-1</a:t>
              </a:r>
              <a:endParaRPr 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697162" y="1362853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n=-2</a:t>
              </a:r>
              <a:endParaRPr lang="en-US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5" name="TextBox 1024"/>
                <p:cNvSpPr txBox="1"/>
                <p:nvPr/>
              </p:nvSpPr>
              <p:spPr>
                <a:xfrm>
                  <a:off x="1997496" y="49734"/>
                  <a:ext cx="700576" cy="246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/>
                          </a:rPr>
                          <m:t>Δ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/>
                          </a:rPr>
                          <m:t>=±1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25" name="TextBox 10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496" y="49734"/>
                  <a:ext cx="700576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9" name="Straight Connector 1038"/>
          <p:cNvCxnSpPr/>
          <p:nvPr/>
        </p:nvCxnSpPr>
        <p:spPr>
          <a:xfrm>
            <a:off x="0" y="1788969"/>
            <a:ext cx="3108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/>
          <p:nvPr/>
        </p:nvCxnSpPr>
        <p:spPr>
          <a:xfrm>
            <a:off x="1583932" y="0"/>
            <a:ext cx="0" cy="1788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0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19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9</cp:revision>
  <dcterms:created xsi:type="dcterms:W3CDTF">2013-04-23T13:32:01Z</dcterms:created>
  <dcterms:modified xsi:type="dcterms:W3CDTF">2013-04-23T18:23:29Z</dcterms:modified>
</cp:coreProperties>
</file>