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218238" cy="4572000"/>
  <p:notesSz cx="6858000" cy="9144000"/>
  <p:defaultTextStyle>
    <a:defPPr>
      <a:defRPr lang="en-US"/>
    </a:defPPr>
    <a:lvl1pPr marL="0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5538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91077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86615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82153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77692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73230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68769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64307" algn="l" defTabSz="13910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164" y="-84"/>
      </p:cViewPr>
      <p:guideLst>
        <p:guide orient="horz" pos="1441"/>
        <p:guide pos="19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9" y="1420286"/>
            <a:ext cx="5285502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590800"/>
            <a:ext cx="4352768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5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1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86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2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7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7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6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6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8233" y="183096"/>
            <a:ext cx="1399103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913" y="183096"/>
            <a:ext cx="4093673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7" y="2937934"/>
            <a:ext cx="5285502" cy="908050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7" y="1937810"/>
            <a:ext cx="5285502" cy="100012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955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9107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866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8215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776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732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687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643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913" y="1066804"/>
            <a:ext cx="2746389" cy="301730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0938" y="1066804"/>
            <a:ext cx="2746389" cy="301730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1023411"/>
            <a:ext cx="2747468" cy="426508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5538" indent="0">
              <a:buNone/>
              <a:defRPr sz="3000" b="1"/>
            </a:lvl2pPr>
            <a:lvl3pPr marL="1391077" indent="0">
              <a:buNone/>
              <a:defRPr sz="2700" b="1"/>
            </a:lvl3pPr>
            <a:lvl4pPr marL="2086615" indent="0">
              <a:buNone/>
              <a:defRPr sz="2400" b="1"/>
            </a:lvl4pPr>
            <a:lvl5pPr marL="2782153" indent="0">
              <a:buNone/>
              <a:defRPr sz="2400" b="1"/>
            </a:lvl5pPr>
            <a:lvl6pPr marL="3477692" indent="0">
              <a:buNone/>
              <a:defRPr sz="2400" b="1"/>
            </a:lvl6pPr>
            <a:lvl7pPr marL="4173230" indent="0">
              <a:buNone/>
              <a:defRPr sz="2400" b="1"/>
            </a:lvl7pPr>
            <a:lvl8pPr marL="4868769" indent="0">
              <a:buNone/>
              <a:defRPr sz="2400" b="1"/>
            </a:lvl8pPr>
            <a:lvl9pPr marL="5564307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2" y="1449917"/>
            <a:ext cx="2747468" cy="2634193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8" y="1023411"/>
            <a:ext cx="2748548" cy="426508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5538" indent="0">
              <a:buNone/>
              <a:defRPr sz="3000" b="1"/>
            </a:lvl2pPr>
            <a:lvl3pPr marL="1391077" indent="0">
              <a:buNone/>
              <a:defRPr sz="2700" b="1"/>
            </a:lvl3pPr>
            <a:lvl4pPr marL="2086615" indent="0">
              <a:buNone/>
              <a:defRPr sz="2400" b="1"/>
            </a:lvl4pPr>
            <a:lvl5pPr marL="2782153" indent="0">
              <a:buNone/>
              <a:defRPr sz="2400" b="1"/>
            </a:lvl5pPr>
            <a:lvl6pPr marL="3477692" indent="0">
              <a:buNone/>
              <a:defRPr sz="2400" b="1"/>
            </a:lvl6pPr>
            <a:lvl7pPr marL="4173230" indent="0">
              <a:buNone/>
              <a:defRPr sz="2400" b="1"/>
            </a:lvl7pPr>
            <a:lvl8pPr marL="4868769" indent="0">
              <a:buNone/>
              <a:defRPr sz="2400" b="1"/>
            </a:lvl8pPr>
            <a:lvl9pPr marL="5564307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8" y="1449917"/>
            <a:ext cx="2748548" cy="2634193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82035"/>
            <a:ext cx="2045758" cy="7747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82035"/>
            <a:ext cx="3476168" cy="3902075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2" y="956736"/>
            <a:ext cx="2045758" cy="3127375"/>
          </a:xfrm>
        </p:spPr>
        <p:txBody>
          <a:bodyPr/>
          <a:lstStyle>
            <a:lvl1pPr marL="0" indent="0">
              <a:buNone/>
              <a:defRPr sz="2100"/>
            </a:lvl1pPr>
            <a:lvl2pPr marL="695538" indent="0">
              <a:buNone/>
              <a:defRPr sz="1800"/>
            </a:lvl2pPr>
            <a:lvl3pPr marL="1391077" indent="0">
              <a:buNone/>
              <a:defRPr sz="1500"/>
            </a:lvl3pPr>
            <a:lvl4pPr marL="2086615" indent="0">
              <a:buNone/>
              <a:defRPr sz="1400"/>
            </a:lvl4pPr>
            <a:lvl5pPr marL="2782153" indent="0">
              <a:buNone/>
              <a:defRPr sz="1400"/>
            </a:lvl5pPr>
            <a:lvl6pPr marL="3477692" indent="0">
              <a:buNone/>
              <a:defRPr sz="1400"/>
            </a:lvl6pPr>
            <a:lvl7pPr marL="4173230" indent="0">
              <a:buNone/>
              <a:defRPr sz="1400"/>
            </a:lvl7pPr>
            <a:lvl8pPr marL="4868769" indent="0">
              <a:buNone/>
              <a:defRPr sz="1400"/>
            </a:lvl8pPr>
            <a:lvl9pPr marL="556430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7" y="3200402"/>
            <a:ext cx="3730943" cy="37782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7" y="408520"/>
            <a:ext cx="3730943" cy="2743200"/>
          </a:xfrm>
        </p:spPr>
        <p:txBody>
          <a:bodyPr/>
          <a:lstStyle>
            <a:lvl1pPr marL="0" indent="0">
              <a:buNone/>
              <a:defRPr sz="4900"/>
            </a:lvl1pPr>
            <a:lvl2pPr marL="695538" indent="0">
              <a:buNone/>
              <a:defRPr sz="4300"/>
            </a:lvl2pPr>
            <a:lvl3pPr marL="1391077" indent="0">
              <a:buNone/>
              <a:defRPr sz="3700"/>
            </a:lvl3pPr>
            <a:lvl4pPr marL="2086615" indent="0">
              <a:buNone/>
              <a:defRPr sz="3000"/>
            </a:lvl4pPr>
            <a:lvl5pPr marL="2782153" indent="0">
              <a:buNone/>
              <a:defRPr sz="3000"/>
            </a:lvl5pPr>
            <a:lvl6pPr marL="3477692" indent="0">
              <a:buNone/>
              <a:defRPr sz="3000"/>
            </a:lvl6pPr>
            <a:lvl7pPr marL="4173230" indent="0">
              <a:buNone/>
              <a:defRPr sz="3000"/>
            </a:lvl7pPr>
            <a:lvl8pPr marL="4868769" indent="0">
              <a:buNone/>
              <a:defRPr sz="3000"/>
            </a:lvl8pPr>
            <a:lvl9pPr marL="5564307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7" y="3578224"/>
            <a:ext cx="3730943" cy="536575"/>
          </a:xfrm>
        </p:spPr>
        <p:txBody>
          <a:bodyPr/>
          <a:lstStyle>
            <a:lvl1pPr marL="0" indent="0">
              <a:buNone/>
              <a:defRPr sz="2100"/>
            </a:lvl1pPr>
            <a:lvl2pPr marL="695538" indent="0">
              <a:buNone/>
              <a:defRPr sz="1800"/>
            </a:lvl2pPr>
            <a:lvl3pPr marL="1391077" indent="0">
              <a:buNone/>
              <a:defRPr sz="1500"/>
            </a:lvl3pPr>
            <a:lvl4pPr marL="2086615" indent="0">
              <a:buNone/>
              <a:defRPr sz="1400"/>
            </a:lvl4pPr>
            <a:lvl5pPr marL="2782153" indent="0">
              <a:buNone/>
              <a:defRPr sz="1400"/>
            </a:lvl5pPr>
            <a:lvl6pPr marL="3477692" indent="0">
              <a:buNone/>
              <a:defRPr sz="1400"/>
            </a:lvl6pPr>
            <a:lvl7pPr marL="4173230" indent="0">
              <a:buNone/>
              <a:defRPr sz="1400"/>
            </a:lvl7pPr>
            <a:lvl8pPr marL="4868769" indent="0">
              <a:buNone/>
              <a:defRPr sz="1400"/>
            </a:lvl8pPr>
            <a:lvl9pPr marL="556430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8" y="183093"/>
            <a:ext cx="5596415" cy="762000"/>
          </a:xfrm>
          <a:prstGeom prst="rect">
            <a:avLst/>
          </a:prstGeom>
        </p:spPr>
        <p:txBody>
          <a:bodyPr vert="horz" lIns="139108" tIns="69554" rIns="139108" bIns="695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8" y="1066804"/>
            <a:ext cx="5596415" cy="3017309"/>
          </a:xfrm>
          <a:prstGeom prst="rect">
            <a:avLst/>
          </a:prstGeom>
        </p:spPr>
        <p:txBody>
          <a:bodyPr vert="horz" lIns="139108" tIns="69554" rIns="139108" bIns="695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4237567"/>
            <a:ext cx="1450923" cy="243418"/>
          </a:xfrm>
          <a:prstGeom prst="rect">
            <a:avLst/>
          </a:prstGeom>
        </p:spPr>
        <p:txBody>
          <a:bodyPr vert="horz" lIns="139108" tIns="69554" rIns="139108" bIns="6955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C3EF-8500-4475-830E-CA5DB539D86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71" y="4237567"/>
            <a:ext cx="1969109" cy="243418"/>
          </a:xfrm>
          <a:prstGeom prst="rect">
            <a:avLst/>
          </a:prstGeom>
        </p:spPr>
        <p:txBody>
          <a:bodyPr vert="horz" lIns="139108" tIns="69554" rIns="139108" bIns="6955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5" y="4237567"/>
            <a:ext cx="1450923" cy="243418"/>
          </a:xfrm>
          <a:prstGeom prst="rect">
            <a:avLst/>
          </a:prstGeom>
        </p:spPr>
        <p:txBody>
          <a:bodyPr vert="horz" lIns="139108" tIns="69554" rIns="139108" bIns="6955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1077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654" indent="-521654" algn="l" defTabSz="139107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30250" indent="-434711" algn="l" defTabSz="1391077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38846" indent="-347769" algn="l" defTabSz="1391077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34384" indent="-347769" algn="l" defTabSz="139107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29923" indent="-347769" algn="l" defTabSz="1391077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25461" indent="-347769" algn="l" defTabSz="139107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0999" indent="-347769" algn="l" defTabSz="139107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6538" indent="-347769" algn="l" defTabSz="139107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12076" indent="-347769" algn="l" defTabSz="139107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5538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91077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86615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2153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77692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73230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68769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64307" algn="l" defTabSz="13910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wner\research\publications\sr-papers\2013-ElectrostaticControlOfMagnetophononResonanceInGraphene\images\nospl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76200"/>
            <a:ext cx="2662238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wner\research\publications\sr-papers\2013-ElectrostaticControlOfMagnetophononResonanceInGraphene\images\spl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19" y="2092325"/>
            <a:ext cx="2662238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Owner\research\graphene\data\samples\b_field_samples\121_200902\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38377" r="36333" b="7739"/>
          <a:stretch/>
        </p:blipFill>
        <p:spPr bwMode="auto">
          <a:xfrm>
            <a:off x="1835689" y="2709861"/>
            <a:ext cx="1490334" cy="12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152781" y="168426"/>
            <a:ext cx="2924863" cy="3200400"/>
            <a:chOff x="914400" y="1143000"/>
            <a:chExt cx="7315200" cy="8001000"/>
          </a:xfrm>
        </p:grpSpPr>
        <p:sp>
          <p:nvSpPr>
            <p:cNvPr id="78" name="Rounded Rectangle 77"/>
            <p:cNvSpPr/>
            <p:nvPr/>
          </p:nvSpPr>
          <p:spPr>
            <a:xfrm>
              <a:off x="5486400" y="2971800"/>
              <a:ext cx="2743200" cy="1371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LASER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486400" y="1143000"/>
              <a:ext cx="2743200" cy="1295400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0">
                  <a:srgbClr val="1A8D48"/>
                </a:gs>
                <a:gs pos="57000">
                  <a:srgbClr val="FFFF00"/>
                </a:gs>
                <a:gs pos="84000">
                  <a:srgbClr val="EE3F17"/>
                </a:gs>
                <a:gs pos="100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SPECTROGRAPH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-2700000">
              <a:off x="1758461" y="3519860"/>
              <a:ext cx="18288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-2700000">
              <a:off x="1767260" y="1691060"/>
              <a:ext cx="18288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78" idx="1"/>
              <a:endCxn id="84" idx="2"/>
            </p:cNvCxnSpPr>
            <p:nvPr/>
          </p:nvCxnSpPr>
          <p:spPr>
            <a:xfrm flipH="1" flipV="1">
              <a:off x="2726743" y="3649942"/>
              <a:ext cx="2759657" cy="7658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4" idx="2"/>
              <a:endCxn id="97" idx="0"/>
            </p:cNvCxnSpPr>
            <p:nvPr/>
          </p:nvCxnSpPr>
          <p:spPr>
            <a:xfrm>
              <a:off x="2726743" y="3649942"/>
              <a:ext cx="16457" cy="3436658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4" idx="2"/>
              <a:endCxn id="87" idx="2"/>
            </p:cNvCxnSpPr>
            <p:nvPr/>
          </p:nvCxnSpPr>
          <p:spPr>
            <a:xfrm flipV="1">
              <a:off x="2726743" y="1821142"/>
              <a:ext cx="8799" cy="182880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3" idx="1"/>
              <a:endCxn id="87" idx="2"/>
            </p:cNvCxnSpPr>
            <p:nvPr/>
          </p:nvCxnSpPr>
          <p:spPr>
            <a:xfrm flipH="1">
              <a:off x="2735542" y="1790700"/>
              <a:ext cx="2750858" cy="30442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914400" y="5486400"/>
              <a:ext cx="3657600" cy="36576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133600" y="7239000"/>
              <a:ext cx="1248520" cy="1828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STAGE</a:t>
              </a:r>
              <a:endParaRPr lang="en-US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62200" y="7086600"/>
              <a:ext cx="7620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828800" y="6629400"/>
              <a:ext cx="18288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197742" y="6477000"/>
              <a:ext cx="1078858" cy="381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733800" y="6324600"/>
              <a:ext cx="609600" cy="2590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43000" y="6324600"/>
              <a:ext cx="609600" cy="2590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733800" y="6324600"/>
              <a:ext cx="609600" cy="259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733800" y="6324600"/>
              <a:ext cx="609600" cy="259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143000" y="6324600"/>
              <a:ext cx="609600" cy="259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43000" y="6324600"/>
              <a:ext cx="609600" cy="259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5486400" y="5486400"/>
              <a:ext cx="2743200" cy="1524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ELECTRIC READOUT</a:t>
              </a:r>
              <a:endParaRPr lang="en-US" sz="1600" dirty="0"/>
            </a:p>
          </p:txBody>
        </p:sp>
        <p:cxnSp>
          <p:nvCxnSpPr>
            <p:cNvPr id="111" name="Straight Connector 110"/>
            <p:cNvCxnSpPr>
              <a:stCxn id="110" idx="1"/>
            </p:cNvCxnSpPr>
            <p:nvPr/>
          </p:nvCxnSpPr>
          <p:spPr>
            <a:xfrm flipH="1">
              <a:off x="4572000" y="6248400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10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10</cp:revision>
  <dcterms:created xsi:type="dcterms:W3CDTF">2013-04-23T13:32:01Z</dcterms:created>
  <dcterms:modified xsi:type="dcterms:W3CDTF">2013-04-25T21:03:17Z</dcterms:modified>
</cp:coreProperties>
</file>