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108325" cy="2193925"/>
  <p:notesSz cx="6858000" cy="9144000"/>
  <p:defaultTextStyle>
    <a:defPPr>
      <a:defRPr lang="en-US"/>
    </a:defPPr>
    <a:lvl1pPr marL="0" algn="l" defTabSz="30824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54122" algn="l" defTabSz="30824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308244" algn="l" defTabSz="30824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62366" algn="l" defTabSz="30824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616488" algn="l" defTabSz="30824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70611" algn="l" defTabSz="30824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924733" algn="l" defTabSz="30824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78855" algn="l" defTabSz="30824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232977" algn="l" defTabSz="30824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16" d="100"/>
          <a:sy n="216" d="100"/>
        </p:scale>
        <p:origin x="-414" y="-84"/>
      </p:cViewPr>
      <p:guideLst>
        <p:guide orient="horz" pos="691"/>
        <p:guide pos="9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25" y="681540"/>
            <a:ext cx="2642076" cy="4702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49" y="1243225"/>
            <a:ext cx="2175828" cy="56066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8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2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6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0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4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78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2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B3-DEAD-412F-8776-23960C0E4796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988-6C80-484A-BA26-92D83912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5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B3-DEAD-412F-8776-23960C0E4796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988-6C80-484A-BA26-92D83912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53538" y="87858"/>
            <a:ext cx="699373" cy="18719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16" y="87858"/>
            <a:ext cx="2046314" cy="18719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B3-DEAD-412F-8776-23960C0E4796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988-6C80-484A-BA26-92D83912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2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B3-DEAD-412F-8776-23960C0E4796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988-6C80-484A-BA26-92D83912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6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6" y="1409801"/>
            <a:ext cx="2642076" cy="435738"/>
          </a:xfrm>
        </p:spPr>
        <p:txBody>
          <a:bodyPr anchor="t"/>
          <a:lstStyle>
            <a:lvl1pPr algn="l">
              <a:defRPr sz="1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536" y="929880"/>
            <a:ext cx="2642076" cy="479921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5412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0824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6236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1648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7061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2473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7885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23297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B3-DEAD-412F-8776-23960C0E4796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988-6C80-484A-BA26-92D83912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0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16" y="511916"/>
            <a:ext cx="1372844" cy="14478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0065" y="511916"/>
            <a:ext cx="1372844" cy="14478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B3-DEAD-412F-8776-23960C0E4796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988-6C80-484A-BA26-92D83912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7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16" y="491094"/>
            <a:ext cx="1373383" cy="204664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4122" indent="0">
              <a:buNone/>
              <a:defRPr sz="700" b="1"/>
            </a:lvl2pPr>
            <a:lvl3pPr marL="308244" indent="0">
              <a:buNone/>
              <a:defRPr sz="600" b="1"/>
            </a:lvl3pPr>
            <a:lvl4pPr marL="462366" indent="0">
              <a:buNone/>
              <a:defRPr sz="500" b="1"/>
            </a:lvl4pPr>
            <a:lvl5pPr marL="616488" indent="0">
              <a:buNone/>
              <a:defRPr sz="500" b="1"/>
            </a:lvl5pPr>
            <a:lvl6pPr marL="770611" indent="0">
              <a:buNone/>
              <a:defRPr sz="500" b="1"/>
            </a:lvl6pPr>
            <a:lvl7pPr marL="924733" indent="0">
              <a:buNone/>
              <a:defRPr sz="500" b="1"/>
            </a:lvl7pPr>
            <a:lvl8pPr marL="1078855" indent="0">
              <a:buNone/>
              <a:defRPr sz="500" b="1"/>
            </a:lvl8pPr>
            <a:lvl9pPr marL="1232977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16" y="695759"/>
            <a:ext cx="1373383" cy="1264047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8988" y="491094"/>
            <a:ext cx="1373923" cy="204664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4122" indent="0">
              <a:buNone/>
              <a:defRPr sz="700" b="1"/>
            </a:lvl2pPr>
            <a:lvl3pPr marL="308244" indent="0">
              <a:buNone/>
              <a:defRPr sz="600" b="1"/>
            </a:lvl3pPr>
            <a:lvl4pPr marL="462366" indent="0">
              <a:buNone/>
              <a:defRPr sz="500" b="1"/>
            </a:lvl4pPr>
            <a:lvl5pPr marL="616488" indent="0">
              <a:buNone/>
              <a:defRPr sz="500" b="1"/>
            </a:lvl5pPr>
            <a:lvl6pPr marL="770611" indent="0">
              <a:buNone/>
              <a:defRPr sz="500" b="1"/>
            </a:lvl6pPr>
            <a:lvl7pPr marL="924733" indent="0">
              <a:buNone/>
              <a:defRPr sz="500" b="1"/>
            </a:lvl7pPr>
            <a:lvl8pPr marL="1078855" indent="0">
              <a:buNone/>
              <a:defRPr sz="500" b="1"/>
            </a:lvl8pPr>
            <a:lvl9pPr marL="1232977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8988" y="695759"/>
            <a:ext cx="1373923" cy="1264047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B3-DEAD-412F-8776-23960C0E4796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988-6C80-484A-BA26-92D83912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3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B3-DEAD-412F-8776-23960C0E4796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988-6C80-484A-BA26-92D83912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2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B3-DEAD-412F-8776-23960C0E4796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988-6C80-484A-BA26-92D83912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1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16" y="87351"/>
            <a:ext cx="1022618" cy="371749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269" y="87351"/>
            <a:ext cx="1737640" cy="1872455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16" y="459100"/>
            <a:ext cx="1022618" cy="1500706"/>
          </a:xfrm>
        </p:spPr>
        <p:txBody>
          <a:bodyPr/>
          <a:lstStyle>
            <a:lvl1pPr marL="0" indent="0">
              <a:buNone/>
              <a:defRPr sz="500"/>
            </a:lvl1pPr>
            <a:lvl2pPr marL="154122" indent="0">
              <a:buNone/>
              <a:defRPr sz="400"/>
            </a:lvl2pPr>
            <a:lvl3pPr marL="308244" indent="0">
              <a:buNone/>
              <a:defRPr sz="300"/>
            </a:lvl3pPr>
            <a:lvl4pPr marL="462366" indent="0">
              <a:buNone/>
              <a:defRPr sz="300"/>
            </a:lvl4pPr>
            <a:lvl5pPr marL="616488" indent="0">
              <a:buNone/>
              <a:defRPr sz="300"/>
            </a:lvl5pPr>
            <a:lvl6pPr marL="770611" indent="0">
              <a:buNone/>
              <a:defRPr sz="300"/>
            </a:lvl6pPr>
            <a:lvl7pPr marL="924733" indent="0">
              <a:buNone/>
              <a:defRPr sz="300"/>
            </a:lvl7pPr>
            <a:lvl8pPr marL="1078855" indent="0">
              <a:buNone/>
              <a:defRPr sz="300"/>
            </a:lvl8pPr>
            <a:lvl9pPr marL="1232977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B3-DEAD-412F-8776-23960C0E4796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988-6C80-484A-BA26-92D83912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7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55" y="1535748"/>
            <a:ext cx="1864995" cy="181304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255" y="196031"/>
            <a:ext cx="1864995" cy="1316355"/>
          </a:xfrm>
        </p:spPr>
        <p:txBody>
          <a:bodyPr/>
          <a:lstStyle>
            <a:lvl1pPr marL="0" indent="0">
              <a:buNone/>
              <a:defRPr sz="1100"/>
            </a:lvl1pPr>
            <a:lvl2pPr marL="154122" indent="0">
              <a:buNone/>
              <a:defRPr sz="900"/>
            </a:lvl2pPr>
            <a:lvl3pPr marL="308244" indent="0">
              <a:buNone/>
              <a:defRPr sz="800"/>
            </a:lvl3pPr>
            <a:lvl4pPr marL="462366" indent="0">
              <a:buNone/>
              <a:defRPr sz="700"/>
            </a:lvl4pPr>
            <a:lvl5pPr marL="616488" indent="0">
              <a:buNone/>
              <a:defRPr sz="700"/>
            </a:lvl5pPr>
            <a:lvl6pPr marL="770611" indent="0">
              <a:buNone/>
              <a:defRPr sz="700"/>
            </a:lvl6pPr>
            <a:lvl7pPr marL="924733" indent="0">
              <a:buNone/>
              <a:defRPr sz="700"/>
            </a:lvl7pPr>
            <a:lvl8pPr marL="1078855" indent="0">
              <a:buNone/>
              <a:defRPr sz="700"/>
            </a:lvl8pPr>
            <a:lvl9pPr marL="1232977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255" y="1717053"/>
            <a:ext cx="1864995" cy="257481"/>
          </a:xfrm>
        </p:spPr>
        <p:txBody>
          <a:bodyPr/>
          <a:lstStyle>
            <a:lvl1pPr marL="0" indent="0">
              <a:buNone/>
              <a:defRPr sz="500"/>
            </a:lvl1pPr>
            <a:lvl2pPr marL="154122" indent="0">
              <a:buNone/>
              <a:defRPr sz="400"/>
            </a:lvl2pPr>
            <a:lvl3pPr marL="308244" indent="0">
              <a:buNone/>
              <a:defRPr sz="300"/>
            </a:lvl3pPr>
            <a:lvl4pPr marL="462366" indent="0">
              <a:buNone/>
              <a:defRPr sz="300"/>
            </a:lvl4pPr>
            <a:lvl5pPr marL="616488" indent="0">
              <a:buNone/>
              <a:defRPr sz="300"/>
            </a:lvl5pPr>
            <a:lvl6pPr marL="770611" indent="0">
              <a:buNone/>
              <a:defRPr sz="300"/>
            </a:lvl6pPr>
            <a:lvl7pPr marL="924733" indent="0">
              <a:buNone/>
              <a:defRPr sz="300"/>
            </a:lvl7pPr>
            <a:lvl8pPr marL="1078855" indent="0">
              <a:buNone/>
              <a:defRPr sz="300"/>
            </a:lvl8pPr>
            <a:lvl9pPr marL="1232977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B3-DEAD-412F-8776-23960C0E4796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988-6C80-484A-BA26-92D83912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7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18" y="87859"/>
            <a:ext cx="2797493" cy="365654"/>
          </a:xfrm>
          <a:prstGeom prst="rect">
            <a:avLst/>
          </a:prstGeom>
        </p:spPr>
        <p:txBody>
          <a:bodyPr vert="horz" lIns="30824" tIns="15412" rIns="30824" bIns="1541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18" y="511916"/>
            <a:ext cx="2797493" cy="1447888"/>
          </a:xfrm>
          <a:prstGeom prst="rect">
            <a:avLst/>
          </a:prstGeom>
        </p:spPr>
        <p:txBody>
          <a:bodyPr vert="horz" lIns="30824" tIns="15412" rIns="30824" bIns="154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416" y="2033444"/>
            <a:ext cx="725276" cy="116806"/>
          </a:xfrm>
          <a:prstGeom prst="rect">
            <a:avLst/>
          </a:prstGeom>
        </p:spPr>
        <p:txBody>
          <a:bodyPr vert="horz" lIns="30824" tIns="15412" rIns="30824" bIns="15412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150B3-DEAD-412F-8776-23960C0E4796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2013" y="2033444"/>
            <a:ext cx="984303" cy="116806"/>
          </a:xfrm>
          <a:prstGeom prst="rect">
            <a:avLst/>
          </a:prstGeom>
        </p:spPr>
        <p:txBody>
          <a:bodyPr vert="horz" lIns="30824" tIns="15412" rIns="30824" bIns="15412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7633" y="2033444"/>
            <a:ext cx="725276" cy="116806"/>
          </a:xfrm>
          <a:prstGeom prst="rect">
            <a:avLst/>
          </a:prstGeom>
        </p:spPr>
        <p:txBody>
          <a:bodyPr vert="horz" lIns="30824" tIns="15412" rIns="30824" bIns="15412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5E988-6C80-484A-BA26-92D83912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3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8244" rtl="0" eaLnBrk="1" latinLnBrk="0" hangingPunct="1">
        <a:spcBef>
          <a:spcPct val="0"/>
        </a:spcBef>
        <a:buNone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592" indent="-115592" algn="l" defTabSz="308244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50448" indent="-96326" algn="l" defTabSz="308244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85305" indent="-77061" algn="l" defTabSz="308244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27" indent="-77061" algn="l" defTabSz="308244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93550" indent="-77061" algn="l" defTabSz="308244" rtl="0" eaLnBrk="1" latinLnBrk="0" hangingPunct="1">
        <a:spcBef>
          <a:spcPct val="20000"/>
        </a:spcBef>
        <a:buFont typeface="Arial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47672" indent="-77061" algn="l" defTabSz="308244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01794" indent="-77061" algn="l" defTabSz="308244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55916" indent="-77061" algn="l" defTabSz="308244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10038" indent="-77061" algn="l" defTabSz="308244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824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4122" algn="l" defTabSz="30824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8244" algn="l" defTabSz="30824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62366" algn="l" defTabSz="30824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16488" algn="l" defTabSz="30824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70611" algn="l" defTabSz="30824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24733" algn="l" defTabSz="30824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78855" algn="l" defTabSz="30824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32977" algn="l" defTabSz="30824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wner\Dropbox\documents\2013-ElectrostaticControlOfMagnetophononResonanceInGraphene\revision 3\images\rawdat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62" y="771487"/>
            <a:ext cx="1676400" cy="146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sosceles Triangle 4"/>
          <p:cNvSpPr/>
          <p:nvPr/>
        </p:nvSpPr>
        <p:spPr>
          <a:xfrm rot="10800000">
            <a:off x="420624" y="1463153"/>
            <a:ext cx="129185" cy="17538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73152" y="239413"/>
            <a:ext cx="1505631" cy="1848148"/>
            <a:chOff x="118357" y="10754"/>
            <a:chExt cx="1505631" cy="1848148"/>
          </a:xfrm>
        </p:grpSpPr>
        <p:cxnSp>
          <p:nvCxnSpPr>
            <p:cNvPr id="82" name="Straight Connector 81"/>
            <p:cNvCxnSpPr/>
            <p:nvPr/>
          </p:nvCxnSpPr>
          <p:spPr>
            <a:xfrm flipH="1">
              <a:off x="527746" y="157775"/>
              <a:ext cx="522874" cy="0"/>
            </a:xfrm>
            <a:prstGeom prst="line">
              <a:avLst/>
            </a:prstGeom>
            <a:ln w="762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526089" y="157775"/>
              <a:ext cx="1657" cy="360189"/>
            </a:xfrm>
            <a:prstGeom prst="line">
              <a:avLst/>
            </a:prstGeom>
            <a:ln w="762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526089" y="517964"/>
              <a:ext cx="509010" cy="0"/>
            </a:xfrm>
            <a:prstGeom prst="line">
              <a:avLst/>
            </a:prstGeom>
            <a:ln w="762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94" idx="1"/>
            </p:cNvCxnSpPr>
            <p:nvPr/>
          </p:nvCxnSpPr>
          <p:spPr>
            <a:xfrm flipH="1" flipV="1">
              <a:off x="943338" y="1253827"/>
              <a:ext cx="122629" cy="35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ounded Rectangle 74"/>
            <p:cNvSpPr/>
            <p:nvPr/>
          </p:nvSpPr>
          <p:spPr>
            <a:xfrm>
              <a:off x="950382" y="334903"/>
              <a:ext cx="673606" cy="34739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LASER</a:t>
              </a: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633nm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965903" y="10754"/>
              <a:ext cx="658085" cy="294041"/>
            </a:xfrm>
            <a:prstGeom prst="roundRect">
              <a:avLst/>
            </a:prstGeom>
            <a:gradFill>
              <a:gsLst>
                <a:gs pos="0">
                  <a:srgbClr val="A603AB"/>
                </a:gs>
                <a:gs pos="21001">
                  <a:srgbClr val="0819FB"/>
                </a:gs>
                <a:gs pos="35000">
                  <a:srgbClr val="1A8D48"/>
                </a:gs>
                <a:gs pos="57000">
                  <a:srgbClr val="FFFF00"/>
                </a:gs>
                <a:gs pos="84000">
                  <a:srgbClr val="EE3F17"/>
                </a:gs>
                <a:gs pos="100000">
                  <a:srgbClr val="E81766"/>
                </a:gs>
                <a:gs pos="100000">
                  <a:srgbClr val="A603AB"/>
                </a:gs>
              </a:gsLst>
              <a:lin ang="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SPECTRO-GRAPH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rot="18900000">
              <a:off x="339857" y="133296"/>
              <a:ext cx="344494" cy="2867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>
              <a:endCxn id="87" idx="4"/>
            </p:cNvCxnSpPr>
            <p:nvPr/>
          </p:nvCxnSpPr>
          <p:spPr>
            <a:xfrm>
              <a:off x="526917" y="517964"/>
              <a:ext cx="1146" cy="759548"/>
            </a:xfrm>
            <a:prstGeom prst="line">
              <a:avLst/>
            </a:prstGeom>
            <a:ln w="762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3" name="Rounded Rectangle 82"/>
            <p:cNvSpPr/>
            <p:nvPr/>
          </p:nvSpPr>
          <p:spPr>
            <a:xfrm>
              <a:off x="118357" y="715961"/>
              <a:ext cx="813579" cy="1142941"/>
            </a:xfrm>
            <a:prstGeom prst="roundRect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392676" y="1438560"/>
              <a:ext cx="274320" cy="34414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57429" y="1409881"/>
              <a:ext cx="143539" cy="286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356952" y="1234494"/>
              <a:ext cx="344494" cy="2867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26450" y="1205816"/>
              <a:ext cx="203226" cy="71696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15799" y="1266488"/>
              <a:ext cx="114831" cy="4875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27767" y="1266488"/>
              <a:ext cx="114831" cy="4875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720154" y="1272433"/>
              <a:ext cx="114831" cy="4875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715799" y="1266488"/>
              <a:ext cx="114831" cy="4875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227767" y="1266488"/>
              <a:ext cx="114831" cy="4875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227767" y="1266488"/>
              <a:ext cx="114831" cy="4875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ounded Rectangle 93"/>
            <p:cNvSpPr/>
            <p:nvPr/>
          </p:nvSpPr>
          <p:spPr>
            <a:xfrm>
              <a:off x="1065967" y="1112984"/>
              <a:ext cx="375519" cy="28871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V</a:t>
              </a:r>
              <a:r>
                <a:rPr lang="en-US" sz="800" baseline="-25000" dirty="0" err="1" smtClean="0"/>
                <a:t>bg</a:t>
              </a:r>
              <a:endParaRPr lang="en-US" sz="8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19525" y="1477903"/>
              <a:ext cx="4138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Stage</a:t>
              </a:r>
              <a:endParaRPr lang="en-US" sz="800" dirty="0"/>
            </a:p>
          </p:txBody>
        </p:sp>
        <p:sp>
          <p:nvSpPr>
            <p:cNvPr id="77" name="Rectangle 76"/>
            <p:cNvSpPr/>
            <p:nvPr/>
          </p:nvSpPr>
          <p:spPr>
            <a:xfrm rot="18900000">
              <a:off x="339857" y="493485"/>
              <a:ext cx="344494" cy="2867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6" name="Picture 2" descr="C:\Users\Owner\research\graphene\data\samples\b_field_samples\121_200902\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7" t="38377" r="36333" b="7739"/>
          <a:stretch/>
        </p:blipFill>
        <p:spPr bwMode="auto">
          <a:xfrm>
            <a:off x="1937105" y="55284"/>
            <a:ext cx="815695" cy="6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52" y="28913"/>
            <a:ext cx="2648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a)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1513136" y="0"/>
            <a:ext cx="2696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b</a:t>
            </a:r>
            <a:r>
              <a:rPr lang="en-US" sz="800" dirty="0" smtClean="0"/>
              <a:t>)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1524358" y="576718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</a:t>
            </a:r>
            <a:r>
              <a:rPr lang="en-US" sz="800" dirty="0" smtClean="0"/>
              <a:t>)</a:t>
            </a:r>
            <a:endParaRPr lang="en-US" sz="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011362" y="182562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62797" y="30162"/>
            <a:ext cx="3257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l-GR" dirty="0" smtClean="0"/>
              <a:t>μ</a:t>
            </a:r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049461" y="1060704"/>
            <a:ext cx="228600" cy="146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32682" y="1706562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B=12.6T</a:t>
            </a:r>
            <a:endParaRPr lang="en-US" sz="800" dirty="0"/>
          </a:p>
        </p:txBody>
      </p:sp>
      <p:pic>
        <p:nvPicPr>
          <p:cNvPr id="39" name="Picture 2" descr="C:\Users\Owner\Dropbox\documents\2013-ElectrostaticControlOfMagnetophononResonanceInGraphene\revision 3\images\rawdata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84" b="80720"/>
          <a:stretch/>
        </p:blipFill>
        <p:spPr bwMode="auto">
          <a:xfrm>
            <a:off x="1706561" y="766368"/>
            <a:ext cx="612154" cy="28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935161" y="822960"/>
            <a:ext cx="342900" cy="210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60904" y="751774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800" dirty="0" smtClean="0"/>
              <a:t>ν</a:t>
            </a:r>
            <a:r>
              <a:rPr lang="en-US" sz="800" dirty="0" smtClean="0"/>
              <a:t>=-4.7</a:t>
            </a:r>
            <a:endParaRPr 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866438" y="874140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800" dirty="0" smtClean="0"/>
              <a:t>ν</a:t>
            </a:r>
            <a:r>
              <a:rPr lang="en-US" sz="800" dirty="0" smtClean="0"/>
              <a:t>=-1.8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447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21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sremi</dc:creator>
  <cp:lastModifiedBy>sremi</cp:lastModifiedBy>
  <cp:revision>15</cp:revision>
  <dcterms:created xsi:type="dcterms:W3CDTF">2013-04-26T13:35:25Z</dcterms:created>
  <dcterms:modified xsi:type="dcterms:W3CDTF">2013-06-07T10:53:51Z</dcterms:modified>
</cp:coreProperties>
</file>