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452" y="216"/>
      </p:cViewPr>
      <p:guideLst>
        <p:guide orient="horz" pos="864"/>
        <p:guide pos="2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5"/>
            <a:ext cx="14401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5"/>
            <a:ext cx="42138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1"/>
            <a:ext cx="544068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6"/>
            <a:ext cx="5440680" cy="60007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614046"/>
            <a:ext cx="2828132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869950"/>
            <a:ext cx="2828132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614046"/>
            <a:ext cx="2829243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869950"/>
            <a:ext cx="2829243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09220"/>
            <a:ext cx="3578225" cy="234124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574040"/>
            <a:ext cx="2105819" cy="187642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6"/>
            <a:ext cx="3840480" cy="321944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1"/>
            <a:ext cx="576072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307-1373-4E04-808A-D980B6B96844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2542541"/>
            <a:ext cx="20269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572" y="106825"/>
            <a:ext cx="992263" cy="2333240"/>
            <a:chOff x="2362200" y="205812"/>
            <a:chExt cx="992263" cy="2333240"/>
          </a:xfrm>
        </p:grpSpPr>
        <p:grpSp>
          <p:nvGrpSpPr>
            <p:cNvPr id="63" name="Group 62"/>
            <p:cNvGrpSpPr/>
            <p:nvPr/>
          </p:nvGrpSpPr>
          <p:grpSpPr>
            <a:xfrm>
              <a:off x="2362200" y="205812"/>
              <a:ext cx="992263" cy="2331575"/>
              <a:chOff x="1513514" y="-159282"/>
              <a:chExt cx="1603956" cy="181853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782762" y="167481"/>
                <a:ext cx="0" cy="1491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1858962" y="924590"/>
                <a:ext cx="914400" cy="4892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58962" y="13104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858962" y="5484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58962" y="3960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858962" y="14628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935162" y="54848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935162" y="929481"/>
                <a:ext cx="0" cy="3810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2316162" y="548481"/>
                <a:ext cx="0" cy="914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392362" y="390701"/>
                <a:ext cx="0" cy="9197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620962" y="1310481"/>
                <a:ext cx="0" cy="152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20962" y="396081"/>
                <a:ext cx="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513514" y="-44933"/>
                <a:ext cx="292068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</a:t>
                </a:r>
                <a:r>
                  <a:rPr lang="en-US" sz="1000" baseline="-25000" dirty="0" smtClean="0"/>
                  <a:t>n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97162" y="813336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n=0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697162" y="448453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n=1</a:t>
                </a:r>
                <a:endParaRPr lang="en-US" sz="9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97162" y="280534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n=2</a:t>
                </a:r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97162" y="1210178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n=-1</a:t>
                </a:r>
                <a:endParaRPr 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97162" y="1362853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n=-2</a:t>
                </a:r>
                <a:endParaRPr 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940474" y="-159282"/>
                    <a:ext cx="1119975" cy="3520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=±1</m:t>
                          </m:r>
                        </m:oMath>
                      </m:oMathPara>
                    </a14:m>
                    <a:endParaRPr lang="en-US" sz="800" b="0" dirty="0" smtClean="0"/>
                  </a:p>
                  <a:p>
                    <a:pPr algn="ctr"/>
                    <a:r>
                      <a:rPr lang="en-US" sz="800" dirty="0" smtClean="0"/>
                      <a:t>B=12.6T</a:t>
                    </a:r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474" y="-159282"/>
                    <a:ext cx="1119975" cy="35208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344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/>
            <p:cNvGrpSpPr/>
            <p:nvPr/>
          </p:nvGrpSpPr>
          <p:grpSpPr>
            <a:xfrm>
              <a:off x="2522587" y="2279359"/>
              <a:ext cx="581527" cy="259693"/>
              <a:chOff x="1890410" y="2279359"/>
              <a:chExt cx="1019793" cy="25969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890410" y="2279359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 smtClean="0"/>
                  <a:t>0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64866" y="2285621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22945" y="2292831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</a:t>
                </a:r>
                <a:r>
                  <a:rPr lang="en-US" sz="1000" baseline="-25000" dirty="0" smtClean="0"/>
                  <a:t>1</a:t>
                </a:r>
                <a:endParaRPr lang="en-US" sz="1000" dirty="0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7529" y="-1881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a)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3000" y="-1881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-1880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c)</a:t>
            </a:r>
            <a:endParaRPr lang="en-US" sz="1000" dirty="0"/>
          </a:p>
        </p:txBody>
      </p:sp>
      <p:pic>
        <p:nvPicPr>
          <p:cNvPr id="1031" name="Picture 7" descr="C:\Users\Owner\research\graphene\graphene_hf\results\2009_MagnetoPhonons_121\FillingFactor-Dependence\fig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5" y="210839"/>
            <a:ext cx="23780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0717" y="461396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,f</a:t>
            </a:r>
            <a:r>
              <a:rPr lang="en-US" baseline="52000" dirty="0" smtClean="0"/>
              <a:t>+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0" y="1828800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</a:t>
            </a:r>
            <a:r>
              <a:rPr lang="en-US" baseline="-25000" dirty="0"/>
              <a:t>2</a:t>
            </a:r>
            <a:r>
              <a:rPr lang="en-US" dirty="0" smtClean="0"/>
              <a:t>,f</a:t>
            </a:r>
            <a:r>
              <a:rPr lang="en-US" baseline="52000" dirty="0" smtClean="0"/>
              <a:t>+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0" y="1746995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</a:t>
            </a:r>
            <a:r>
              <a:rPr lang="en-US" baseline="-25000" dirty="0"/>
              <a:t>3</a:t>
            </a:r>
            <a:r>
              <a:rPr lang="en-US" dirty="0" smtClean="0"/>
              <a:t>,f</a:t>
            </a:r>
            <a:r>
              <a:rPr lang="en-US" baseline="52000" dirty="0" smtClean="0"/>
              <a:t>+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14625" y="1279378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,f</a:t>
            </a:r>
            <a:r>
              <a:rPr lang="en-US" baseline="52000" dirty="0" smtClean="0"/>
              <a:t>+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0" y="1296237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</a:t>
            </a:r>
            <a:r>
              <a:rPr lang="en-US" baseline="-25000" dirty="0"/>
              <a:t>2</a:t>
            </a:r>
            <a:r>
              <a:rPr lang="en-US" dirty="0" smtClean="0"/>
              <a:t>,f</a:t>
            </a:r>
            <a:r>
              <a:rPr lang="en-US" baseline="52000" dirty="0" smtClean="0"/>
              <a:t>+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C:\Users\Owner\Dropbox\Git\MagnetoPhonons\images\GateVoltageTuning-POSITION-NO-Symmetric-transi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10839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c 4"/>
          <p:cNvSpPr>
            <a:spLocks noChangeAspect="1"/>
          </p:cNvSpPr>
          <p:nvPr/>
        </p:nvSpPr>
        <p:spPr>
          <a:xfrm>
            <a:off x="186913" y="990600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>
            <a:spLocks noChangeAspect="1"/>
          </p:cNvSpPr>
          <p:nvPr/>
        </p:nvSpPr>
        <p:spPr>
          <a:xfrm>
            <a:off x="186913" y="1447800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0000FF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>
            <a:spLocks noChangeAspect="1"/>
          </p:cNvSpPr>
          <p:nvPr/>
        </p:nvSpPr>
        <p:spPr>
          <a:xfrm>
            <a:off x="2744814" y="508692"/>
            <a:ext cx="147623" cy="146218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8625" y="45868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only</a:t>
            </a:r>
            <a:endParaRPr lang="en-US" dirty="0"/>
          </a:p>
        </p:txBody>
      </p:sp>
      <p:sp>
        <p:nvSpPr>
          <p:cNvPr id="50" name="Arc 49"/>
          <p:cNvSpPr>
            <a:spLocks noChangeAspect="1"/>
          </p:cNvSpPr>
          <p:nvPr/>
        </p:nvSpPr>
        <p:spPr>
          <a:xfrm>
            <a:off x="4343400" y="1137666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>
            <a:spLocks noChangeAspect="1"/>
          </p:cNvSpPr>
          <p:nvPr/>
        </p:nvSpPr>
        <p:spPr>
          <a:xfrm>
            <a:off x="4285891" y="1596118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0000FF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" y="1219200"/>
            <a:ext cx="74734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1752" y="1773936"/>
            <a:ext cx="76328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1088836" y="1219200"/>
            <a:ext cx="99884" cy="5547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78938" y="1468613"/>
                <a:ext cx="37401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0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700" b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1" i="0" smtClean="0">
                              <a:latin typeface="Cambria Math"/>
                            </a:rPr>
                            <m:t>𝛚</m:t>
                          </m:r>
                        </m:e>
                        <m:sub>
                          <m:r>
                            <a:rPr lang="en-US" sz="700" b="1" i="0" smtClean="0">
                              <a:latin typeface="Cambria Math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en-US" sz="700" b="1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38" y="1468613"/>
                <a:ext cx="374013" cy="2000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49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18</cp:revision>
  <dcterms:created xsi:type="dcterms:W3CDTF">2013-06-06T14:00:02Z</dcterms:created>
  <dcterms:modified xsi:type="dcterms:W3CDTF">2013-07-05T20:30:42Z</dcterms:modified>
</cp:coreProperties>
</file>