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2034" y="-84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95638"/>
            <a:ext cx="777240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29300"/>
            <a:ext cx="64008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258-95BC-48A2-8A68-392A1D604CC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8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258-95BC-48A2-8A68-392A1D604CC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8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958"/>
            <a:ext cx="2057400" cy="8777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958"/>
            <a:ext cx="6019800" cy="8777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258-95BC-48A2-8A68-392A1D604CC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258-95BC-48A2-8A68-392A1D604CC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610351"/>
            <a:ext cx="7772400" cy="20431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60070"/>
            <a:ext cx="7772400" cy="225028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258-95BC-48A2-8A68-392A1D604CC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2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00301"/>
            <a:ext cx="4038600" cy="67889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00301"/>
            <a:ext cx="4038600" cy="67889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258-95BC-48A2-8A68-392A1D604CC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02670"/>
            <a:ext cx="4040188" cy="9596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262313"/>
            <a:ext cx="4040188" cy="5926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302670"/>
            <a:ext cx="4041775" cy="9596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3262313"/>
            <a:ext cx="4041775" cy="5926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258-95BC-48A2-8A68-392A1D604CC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258-95BC-48A2-8A68-392A1D604CC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4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258-95BC-48A2-8A68-392A1D604CC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9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09575"/>
            <a:ext cx="30083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9576"/>
            <a:ext cx="5111750" cy="87796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52651"/>
            <a:ext cx="3008313" cy="70365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258-95BC-48A2-8A68-392A1D604CC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200900"/>
            <a:ext cx="5486400" cy="8501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9163"/>
            <a:ext cx="5486400" cy="6172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8051007"/>
            <a:ext cx="5486400" cy="12072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258-95BC-48A2-8A68-392A1D604CC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8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1957"/>
            <a:ext cx="8229600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00301"/>
            <a:ext cx="8229600" cy="6788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9534526"/>
            <a:ext cx="21336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3F258-95BC-48A2-8A68-392A1D604CC1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9534526"/>
            <a:ext cx="28956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9534526"/>
            <a:ext cx="21336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4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wner\research\graphene\graphene_hf\results\2009_MagnetoPhonons_121\Ando-Model\l-42_d-10_dn-03_vf-118_w0-15820_d0-55_DLCombi-FWH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433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Owner\research\graphene\graphene_hf\results\2009_MagnetoPhonons_121\FillingFactor-Dependence\GateVoltageTuning-POSITION-withSymmetricTransi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279" y="6956536"/>
            <a:ext cx="3932121" cy="3471541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Owner\research\graphene\graphene_hf\results\2009_MagnetoPhonons_121\Ando-Model\l-48_d-10_dn-03_vf-110_w0-15820_d0-55_DLCombi-FWH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66699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705600" y="2784277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" descr="C:\Users\Owner\research\graphene\graphene_hf\results\2009_MagnetoPhonons_121\Ando-Model\l-42_d-10_dn-03_vf-118_w0-15820_d0-55_DLCombi-SHIF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7100"/>
            <a:ext cx="4575338" cy="342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32850" y="2476500"/>
                <a:ext cx="5585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ℏ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850" y="2476500"/>
                <a:ext cx="55855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Owner\research\graphene\graphene_hf\results\2009_MagnetoPhonons_121\Ando-Model\l-48_d-10_dn-03_vf-110_w0-15820_d0-55_DLCombi-SHIF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32798" y="900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32304" y="8001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65650" y="492323"/>
                <a:ext cx="5585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ℏ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50" y="492323"/>
                <a:ext cx="558550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-77425" y="329865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84564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17458" y="-11315"/>
            <a:ext cx="373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B=0T, </a:t>
            </a:r>
            <a:r>
              <a:rPr lang="en-US" sz="2000" b="1" dirty="0" err="1" smtClean="0"/>
              <a:t>v</a:t>
            </a:r>
            <a:r>
              <a:rPr lang="en-US" sz="2000" b="1" baseline="-25000" dirty="0" err="1" smtClean="0"/>
              <a:t>F</a:t>
            </a:r>
            <a:r>
              <a:rPr lang="en-US" sz="2000" b="1" dirty="0" smtClean="0"/>
              <a:t>=1.10x10</a:t>
            </a:r>
            <a:r>
              <a:rPr lang="en-US" sz="2000" b="1" baseline="30000" dirty="0" smtClean="0"/>
              <a:t>6</a:t>
            </a:r>
            <a:r>
              <a:rPr lang="en-US" sz="2000" b="1" dirty="0" smtClean="0"/>
              <a:t>ms</a:t>
            </a:r>
            <a:r>
              <a:rPr lang="en-US" sz="2000" b="1" baseline="30000" dirty="0" smtClean="0"/>
              <a:t>-1</a:t>
            </a:r>
            <a:r>
              <a:rPr lang="en-US" sz="2000" b="1" dirty="0" smtClean="0"/>
              <a:t>, </a:t>
            </a:r>
            <a:r>
              <a:rPr lang="el-GR" sz="2000" b="1" dirty="0" smtClean="0"/>
              <a:t>λ</a:t>
            </a:r>
            <a:r>
              <a:rPr lang="en-US" sz="2000" b="1" dirty="0" smtClean="0"/>
              <a:t>=4.8x10</a:t>
            </a:r>
            <a:r>
              <a:rPr lang="en-US" sz="2000" b="1" baseline="30000" dirty="0" smtClean="0"/>
              <a:t>-3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3012132" y="3390900"/>
            <a:ext cx="373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B=0T, </a:t>
            </a:r>
            <a:r>
              <a:rPr lang="en-US" sz="2000" b="1" dirty="0" err="1" smtClean="0"/>
              <a:t>v</a:t>
            </a:r>
            <a:r>
              <a:rPr lang="en-US" sz="2000" b="1" baseline="-25000" dirty="0" err="1" smtClean="0"/>
              <a:t>F</a:t>
            </a:r>
            <a:r>
              <a:rPr lang="en-US" sz="2000" b="1" dirty="0" smtClean="0"/>
              <a:t>=1.18x10</a:t>
            </a:r>
            <a:r>
              <a:rPr lang="en-US" sz="2000" b="1" baseline="30000" dirty="0" smtClean="0"/>
              <a:t>6</a:t>
            </a:r>
            <a:r>
              <a:rPr lang="en-US" sz="2000" b="1" dirty="0" smtClean="0"/>
              <a:t>ms</a:t>
            </a:r>
            <a:r>
              <a:rPr lang="en-US" sz="2000" b="1" baseline="30000" dirty="0" smtClean="0"/>
              <a:t>-1</a:t>
            </a:r>
            <a:r>
              <a:rPr lang="en-US" sz="2000" b="1" dirty="0" smtClean="0"/>
              <a:t>, </a:t>
            </a:r>
            <a:r>
              <a:rPr lang="el-GR" sz="2000" b="1" dirty="0"/>
              <a:t>λ</a:t>
            </a:r>
            <a:r>
              <a:rPr lang="en-US" sz="2000" b="1" dirty="0"/>
              <a:t>=4.8x10</a:t>
            </a:r>
            <a:r>
              <a:rPr lang="en-US" sz="2000" b="1" baseline="30000" dirty="0"/>
              <a:t>-3</a:t>
            </a:r>
            <a:endParaRPr lang="en-US" sz="2000" b="1" dirty="0"/>
          </a:p>
          <a:p>
            <a:endParaRPr lang="en-US" sz="20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153400" y="952500"/>
            <a:ext cx="0" cy="183177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128250" y="1714500"/>
                <a:ext cx="4973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∝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250" y="1714500"/>
                <a:ext cx="497316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965625" y="6797814"/>
            <a:ext cx="41971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B=12.6T, </a:t>
            </a:r>
            <a:r>
              <a:rPr lang="en-US" sz="2000" b="1" dirty="0" err="1" smtClean="0"/>
              <a:t>v</a:t>
            </a:r>
            <a:r>
              <a:rPr lang="en-US" sz="2000" b="1" baseline="-25000" dirty="0" err="1" smtClean="0"/>
              <a:t>F</a:t>
            </a:r>
            <a:r>
              <a:rPr lang="en-US" sz="2000" b="1" dirty="0" smtClean="0"/>
              <a:t>=1.18x10</a:t>
            </a:r>
            <a:r>
              <a:rPr lang="en-US" sz="2000" b="1" baseline="30000" dirty="0" smtClean="0"/>
              <a:t>6</a:t>
            </a:r>
            <a:r>
              <a:rPr lang="en-US" sz="2000" b="1" dirty="0" smtClean="0"/>
              <a:t>ms</a:t>
            </a:r>
            <a:r>
              <a:rPr lang="en-US" sz="2000" b="1" baseline="30000" dirty="0" smtClean="0"/>
              <a:t>-1</a:t>
            </a:r>
            <a:r>
              <a:rPr lang="en-US" sz="2000" b="1" dirty="0" smtClean="0"/>
              <a:t>, </a:t>
            </a:r>
            <a:r>
              <a:rPr lang="el-GR" sz="2000" b="1" dirty="0"/>
              <a:t>λ</a:t>
            </a:r>
            <a:r>
              <a:rPr lang="en-US" sz="2000" b="1" dirty="0"/>
              <a:t>=4.8x10</a:t>
            </a:r>
            <a:r>
              <a:rPr lang="en-US" sz="2000" b="1" baseline="30000" dirty="0"/>
              <a:t>-3</a:t>
            </a:r>
            <a:endParaRPr lang="en-US" sz="2000" b="1" dirty="0"/>
          </a:p>
          <a:p>
            <a:endParaRPr lang="en-US" sz="20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138434" y="4226123"/>
            <a:ext cx="0" cy="183177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113284" y="4988123"/>
                <a:ext cx="4973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∝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284" y="4988123"/>
                <a:ext cx="497316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43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5</cp:revision>
  <dcterms:created xsi:type="dcterms:W3CDTF">2013-07-18T23:24:45Z</dcterms:created>
  <dcterms:modified xsi:type="dcterms:W3CDTF">2013-07-19T17:43:11Z</dcterms:modified>
</cp:coreProperties>
</file>