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34" y="-276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1441-5AC3-4425-ADB4-AF00AF0D06F4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5EFB-56A1-42C2-85F1-3CE7B29B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5EFB-56A1-42C2-85F1-3CE7B29B7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Owner\Dropbox\Git\MagnetoPhonons\images\GateVoltageTuning-FitDa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/>
          <a:stretch/>
        </p:blipFill>
        <p:spPr bwMode="auto">
          <a:xfrm>
            <a:off x="2450059" y="1844673"/>
            <a:ext cx="1933422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65090" y="-631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719" y="-6317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:\Users\Owner\Dropbox\Git\MagnetoPhonons\images\greysca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"/>
          <a:stretch/>
        </p:blipFill>
        <p:spPr bwMode="auto">
          <a:xfrm>
            <a:off x="-106363" y="3968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Owner\Dropbox\Git\MagnetoPhonons\images\spl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/>
          <a:stretch/>
        </p:blipFill>
        <p:spPr bwMode="auto">
          <a:xfrm>
            <a:off x="2453957" y="396874"/>
            <a:ext cx="193548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75739" y="1508760"/>
            <a:ext cx="548640" cy="44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C:\Users\Owner\Dropbox\Git\MagnetoPhonons\images\l-48_d-10_dn-03_vf-110_w0-15820_d0-55_DLCombi-SHIF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"/>
          <a:stretch/>
        </p:blipFill>
        <p:spPr bwMode="auto">
          <a:xfrm>
            <a:off x="-106363" y="18446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78024" y="277977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49357" y="2779776"/>
            <a:ext cx="420624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5837" y="296265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5837" y="148550"/>
            <a:ext cx="174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</a:t>
            </a:r>
            <a:r>
              <a:rPr lang="en-US" sz="1100" dirty="0" smtClean="0"/>
              <a:t>        </a:t>
            </a:r>
            <a:r>
              <a:rPr lang="el-GR" sz="1100" dirty="0" smtClean="0"/>
              <a:t>ν</a:t>
            </a:r>
            <a:endParaRPr lang="en-US" sz="1100" dirty="0" smtClean="0"/>
          </a:p>
          <a:p>
            <a:r>
              <a:rPr lang="en-US" sz="1100" dirty="0" smtClean="0"/>
              <a:t>-9.5          -4.5        0         4.5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63244" y="148550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        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14</cp:revision>
  <dcterms:created xsi:type="dcterms:W3CDTF">2013-04-26T13:31:56Z</dcterms:created>
  <dcterms:modified xsi:type="dcterms:W3CDTF">2013-07-10T19:10:59Z</dcterms:modified>
</cp:coreProperties>
</file>