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00800" cy="2743200"/>
  <p:notesSz cx="6858000" cy="9144000"/>
  <p:defaultTextStyle>
    <a:defPPr>
      <a:defRPr lang="en-US"/>
    </a:defPPr>
    <a:lvl1pPr marL="0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48168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96336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44504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92673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40841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489009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37177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985345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300" y="-696"/>
      </p:cViewPr>
      <p:guideLst>
        <p:guide orient="horz" pos="864"/>
        <p:guide pos="20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852170"/>
            <a:ext cx="544068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1" y="1554480"/>
            <a:ext cx="448056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4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92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40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89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3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85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1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109855"/>
            <a:ext cx="144018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109855"/>
            <a:ext cx="421386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1762761"/>
            <a:ext cx="5440680" cy="544830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1162686"/>
            <a:ext cx="5440680" cy="600074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4816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9633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4450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9267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408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4890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3717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98534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0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640081"/>
            <a:ext cx="2827020" cy="181038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640081"/>
            <a:ext cx="2827020" cy="181038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6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1" y="614046"/>
            <a:ext cx="2828132" cy="25590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8168" indent="0">
              <a:buNone/>
              <a:defRPr sz="1100" b="1"/>
            </a:lvl2pPr>
            <a:lvl3pPr marL="496336" indent="0">
              <a:buNone/>
              <a:defRPr sz="1000" b="1"/>
            </a:lvl3pPr>
            <a:lvl4pPr marL="744504" indent="0">
              <a:buNone/>
              <a:defRPr sz="900" b="1"/>
            </a:lvl4pPr>
            <a:lvl5pPr marL="992673" indent="0">
              <a:buNone/>
              <a:defRPr sz="900" b="1"/>
            </a:lvl5pPr>
            <a:lvl6pPr marL="1240841" indent="0">
              <a:buNone/>
              <a:defRPr sz="900" b="1"/>
            </a:lvl6pPr>
            <a:lvl7pPr marL="1489009" indent="0">
              <a:buNone/>
              <a:defRPr sz="900" b="1"/>
            </a:lvl7pPr>
            <a:lvl8pPr marL="1737177" indent="0">
              <a:buNone/>
              <a:defRPr sz="900" b="1"/>
            </a:lvl8pPr>
            <a:lvl9pPr marL="198534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1" y="869950"/>
            <a:ext cx="2828132" cy="158051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9" y="614046"/>
            <a:ext cx="2829243" cy="25590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8168" indent="0">
              <a:buNone/>
              <a:defRPr sz="1100" b="1"/>
            </a:lvl2pPr>
            <a:lvl3pPr marL="496336" indent="0">
              <a:buNone/>
              <a:defRPr sz="1000" b="1"/>
            </a:lvl3pPr>
            <a:lvl4pPr marL="744504" indent="0">
              <a:buNone/>
              <a:defRPr sz="900" b="1"/>
            </a:lvl4pPr>
            <a:lvl5pPr marL="992673" indent="0">
              <a:buNone/>
              <a:defRPr sz="900" b="1"/>
            </a:lvl5pPr>
            <a:lvl6pPr marL="1240841" indent="0">
              <a:buNone/>
              <a:defRPr sz="900" b="1"/>
            </a:lvl6pPr>
            <a:lvl7pPr marL="1489009" indent="0">
              <a:buNone/>
              <a:defRPr sz="900" b="1"/>
            </a:lvl7pPr>
            <a:lvl8pPr marL="1737177" indent="0">
              <a:buNone/>
              <a:defRPr sz="900" b="1"/>
            </a:lvl8pPr>
            <a:lvl9pPr marL="198534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9" y="869950"/>
            <a:ext cx="2829243" cy="158051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2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8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4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1" y="109220"/>
            <a:ext cx="2105819" cy="46482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6" y="109220"/>
            <a:ext cx="3578225" cy="2341246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1" y="574040"/>
            <a:ext cx="2105819" cy="1876426"/>
          </a:xfrm>
        </p:spPr>
        <p:txBody>
          <a:bodyPr/>
          <a:lstStyle>
            <a:lvl1pPr marL="0" indent="0">
              <a:buNone/>
              <a:defRPr sz="800"/>
            </a:lvl1pPr>
            <a:lvl2pPr marL="248168" indent="0">
              <a:buNone/>
              <a:defRPr sz="700"/>
            </a:lvl2pPr>
            <a:lvl3pPr marL="496336" indent="0">
              <a:buNone/>
              <a:defRPr sz="500"/>
            </a:lvl3pPr>
            <a:lvl4pPr marL="744504" indent="0">
              <a:buNone/>
              <a:defRPr sz="500"/>
            </a:lvl4pPr>
            <a:lvl5pPr marL="992673" indent="0">
              <a:buNone/>
              <a:defRPr sz="500"/>
            </a:lvl5pPr>
            <a:lvl6pPr marL="1240841" indent="0">
              <a:buNone/>
              <a:defRPr sz="500"/>
            </a:lvl6pPr>
            <a:lvl7pPr marL="1489009" indent="0">
              <a:buNone/>
              <a:defRPr sz="500"/>
            </a:lvl7pPr>
            <a:lvl8pPr marL="1737177" indent="0">
              <a:buNone/>
              <a:defRPr sz="500"/>
            </a:lvl8pPr>
            <a:lvl9pPr marL="1985345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8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1920240"/>
            <a:ext cx="3840480" cy="226696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245110"/>
            <a:ext cx="3840480" cy="1645920"/>
          </a:xfrm>
        </p:spPr>
        <p:txBody>
          <a:bodyPr/>
          <a:lstStyle>
            <a:lvl1pPr marL="0" indent="0">
              <a:buNone/>
              <a:defRPr sz="1700"/>
            </a:lvl1pPr>
            <a:lvl2pPr marL="248168" indent="0">
              <a:buNone/>
              <a:defRPr sz="1500"/>
            </a:lvl2pPr>
            <a:lvl3pPr marL="496336" indent="0">
              <a:buNone/>
              <a:defRPr sz="1300"/>
            </a:lvl3pPr>
            <a:lvl4pPr marL="744504" indent="0">
              <a:buNone/>
              <a:defRPr sz="1100"/>
            </a:lvl4pPr>
            <a:lvl5pPr marL="992673" indent="0">
              <a:buNone/>
              <a:defRPr sz="1100"/>
            </a:lvl5pPr>
            <a:lvl6pPr marL="1240841" indent="0">
              <a:buNone/>
              <a:defRPr sz="1100"/>
            </a:lvl6pPr>
            <a:lvl7pPr marL="1489009" indent="0">
              <a:buNone/>
              <a:defRPr sz="1100"/>
            </a:lvl7pPr>
            <a:lvl8pPr marL="1737177" indent="0">
              <a:buNone/>
              <a:defRPr sz="1100"/>
            </a:lvl8pPr>
            <a:lvl9pPr marL="1985345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2146936"/>
            <a:ext cx="3840480" cy="321944"/>
          </a:xfrm>
        </p:spPr>
        <p:txBody>
          <a:bodyPr/>
          <a:lstStyle>
            <a:lvl1pPr marL="0" indent="0">
              <a:buNone/>
              <a:defRPr sz="800"/>
            </a:lvl1pPr>
            <a:lvl2pPr marL="248168" indent="0">
              <a:buNone/>
              <a:defRPr sz="700"/>
            </a:lvl2pPr>
            <a:lvl3pPr marL="496336" indent="0">
              <a:buNone/>
              <a:defRPr sz="500"/>
            </a:lvl3pPr>
            <a:lvl4pPr marL="744504" indent="0">
              <a:buNone/>
              <a:defRPr sz="500"/>
            </a:lvl4pPr>
            <a:lvl5pPr marL="992673" indent="0">
              <a:buNone/>
              <a:defRPr sz="500"/>
            </a:lvl5pPr>
            <a:lvl6pPr marL="1240841" indent="0">
              <a:buNone/>
              <a:defRPr sz="500"/>
            </a:lvl6pPr>
            <a:lvl7pPr marL="1489009" indent="0">
              <a:buNone/>
              <a:defRPr sz="500"/>
            </a:lvl7pPr>
            <a:lvl8pPr marL="1737177" indent="0">
              <a:buNone/>
              <a:defRPr sz="500"/>
            </a:lvl8pPr>
            <a:lvl9pPr marL="1985345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109855"/>
            <a:ext cx="5760720" cy="457200"/>
          </a:xfrm>
          <a:prstGeom prst="rect">
            <a:avLst/>
          </a:prstGeom>
        </p:spPr>
        <p:txBody>
          <a:bodyPr vert="horz" lIns="49634" tIns="24817" rIns="49634" bIns="248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640081"/>
            <a:ext cx="5760720" cy="1810385"/>
          </a:xfrm>
          <a:prstGeom prst="rect">
            <a:avLst/>
          </a:prstGeom>
        </p:spPr>
        <p:txBody>
          <a:bodyPr vert="horz" lIns="49634" tIns="24817" rIns="49634" bIns="248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2542541"/>
            <a:ext cx="1493520" cy="146050"/>
          </a:xfrm>
          <a:prstGeom prst="rect">
            <a:avLst/>
          </a:prstGeom>
        </p:spPr>
        <p:txBody>
          <a:bodyPr vert="horz" lIns="49634" tIns="24817" rIns="49634" bIns="24817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C307-1373-4E04-808A-D980B6B96844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1" y="2542541"/>
            <a:ext cx="2026920" cy="146050"/>
          </a:xfrm>
          <a:prstGeom prst="rect">
            <a:avLst/>
          </a:prstGeom>
        </p:spPr>
        <p:txBody>
          <a:bodyPr vert="horz" lIns="49634" tIns="24817" rIns="49634" bIns="24817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2542541"/>
            <a:ext cx="1493520" cy="146050"/>
          </a:xfrm>
          <a:prstGeom prst="rect">
            <a:avLst/>
          </a:prstGeom>
        </p:spPr>
        <p:txBody>
          <a:bodyPr vert="horz" lIns="49634" tIns="24817" rIns="49634" bIns="24817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9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6336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126" indent="-186126" algn="l" defTabSz="49633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73" indent="-155105" algn="l" defTabSz="49633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20420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8589" indent="-124084" algn="l" defTabSz="496336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16757" indent="-124084" algn="l" defTabSz="496336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64925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13093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61261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9429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8168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96336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44504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2673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0841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9009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177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85345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7" Type="http://schemas.openxmlformats.org/officeDocument/2006/relationships/image" Target="../media/image30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Owner\Dropbox\Git\MagnetoPhonons\images\GateVoltageTuning-POSITION-NO-Symmetric-transi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210839"/>
            <a:ext cx="2743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96572" y="106825"/>
            <a:ext cx="992263" cy="2333240"/>
            <a:chOff x="2362200" y="205812"/>
            <a:chExt cx="992263" cy="2333240"/>
          </a:xfrm>
        </p:grpSpPr>
        <p:grpSp>
          <p:nvGrpSpPr>
            <p:cNvPr id="63" name="Group 62"/>
            <p:cNvGrpSpPr/>
            <p:nvPr/>
          </p:nvGrpSpPr>
          <p:grpSpPr>
            <a:xfrm>
              <a:off x="2362200" y="205812"/>
              <a:ext cx="992263" cy="2331575"/>
              <a:chOff x="1513514" y="-159282"/>
              <a:chExt cx="1603956" cy="1818530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1782762" y="167481"/>
                <a:ext cx="0" cy="1491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1858962" y="924590"/>
                <a:ext cx="914400" cy="4892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858962" y="1310481"/>
                <a:ext cx="914400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858962" y="548481"/>
                <a:ext cx="914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858962" y="396081"/>
                <a:ext cx="914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858962" y="1462881"/>
                <a:ext cx="914400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V="1">
                <a:off x="1935162" y="548481"/>
                <a:ext cx="0" cy="381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V="1">
                <a:off x="1935162" y="929481"/>
                <a:ext cx="0" cy="381000"/>
              </a:xfrm>
              <a:prstGeom prst="straightConnector1">
                <a:avLst/>
              </a:prstGeom>
              <a:ln>
                <a:solidFill>
                  <a:srgbClr val="170CFA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V="1">
                <a:off x="2316162" y="548481"/>
                <a:ext cx="0" cy="914400"/>
              </a:xfrm>
              <a:prstGeom prst="straightConnector1">
                <a:avLst/>
              </a:prstGeom>
              <a:ln>
                <a:solidFill>
                  <a:srgbClr val="170CFA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2392362" y="390701"/>
                <a:ext cx="0" cy="91978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2620962" y="1310481"/>
                <a:ext cx="0" cy="152400"/>
              </a:xfrm>
              <a:prstGeom prst="straightConnector1">
                <a:avLst/>
              </a:prstGeom>
              <a:ln>
                <a:solidFill>
                  <a:srgbClr val="170CFA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2620962" y="396081"/>
                <a:ext cx="0" cy="1524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513514" y="-44933"/>
                <a:ext cx="292068" cy="246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E</a:t>
                </a:r>
                <a:r>
                  <a:rPr lang="en-US" sz="1000" baseline="-25000" dirty="0" smtClean="0"/>
                  <a:t>n</a:t>
                </a:r>
                <a:endParaRPr lang="en-US" sz="1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697162" y="813336"/>
                <a:ext cx="3818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n=0</a:t>
                </a:r>
                <a:endParaRPr lang="en-US" sz="1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697162" y="448453"/>
                <a:ext cx="36099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n=1</a:t>
                </a:r>
                <a:endParaRPr lang="en-US" sz="9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697162" y="280534"/>
                <a:ext cx="36099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n=2</a:t>
                </a:r>
                <a:endParaRPr lang="en-US" sz="9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697162" y="1210178"/>
                <a:ext cx="4203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n=-1</a:t>
                </a:r>
                <a:endParaRPr lang="en-US" sz="10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697162" y="1362853"/>
                <a:ext cx="4203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n=-2</a:t>
                </a:r>
                <a:endParaRPr lang="en-US" sz="1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1940474" y="-159282"/>
                    <a:ext cx="1119975" cy="35208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8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sz="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800" b="0" i="1" smtClean="0">
                              <a:latin typeface="Cambria Math"/>
                            </a:rPr>
                            <m:t>=±1</m:t>
                          </m:r>
                        </m:oMath>
                      </m:oMathPara>
                    </a14:m>
                    <a:endParaRPr lang="en-US" sz="800" b="0" dirty="0" smtClean="0"/>
                  </a:p>
                  <a:p>
                    <a:pPr algn="ctr"/>
                    <a:r>
                      <a:rPr lang="en-US" sz="800" dirty="0" smtClean="0"/>
                      <a:t>B=12.6T</a:t>
                    </a:r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0474" y="-159282"/>
                    <a:ext cx="1119975" cy="35208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344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" name="Group 1"/>
            <p:cNvGrpSpPr/>
            <p:nvPr/>
          </p:nvGrpSpPr>
          <p:grpSpPr>
            <a:xfrm>
              <a:off x="2522587" y="2279359"/>
              <a:ext cx="581527" cy="259693"/>
              <a:chOff x="1890410" y="2279359"/>
              <a:chExt cx="1019793" cy="259693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890410" y="2279359"/>
                <a:ext cx="2904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T</a:t>
                </a:r>
                <a:r>
                  <a:rPr lang="en-US" sz="1000" baseline="-25000" dirty="0" smtClean="0"/>
                  <a:t>0</a:t>
                </a:r>
                <a:endParaRPr lang="en-US" sz="1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264866" y="2285621"/>
                <a:ext cx="2904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T</a:t>
                </a:r>
                <a:r>
                  <a:rPr lang="en-US" sz="1000" baseline="-25000" dirty="0"/>
                  <a:t>1</a:t>
                </a:r>
                <a:endParaRPr lang="en-US" sz="10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622945" y="2292831"/>
                <a:ext cx="2872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S</a:t>
                </a:r>
                <a:r>
                  <a:rPr lang="en-US" sz="1000" baseline="-25000" dirty="0" smtClean="0"/>
                  <a:t>1</a:t>
                </a:r>
                <a:endParaRPr lang="en-US" sz="1000" dirty="0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67529" y="-18810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a)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143000" y="-18811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3505200" y="-18809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c)</a:t>
            </a:r>
            <a:endParaRPr lang="en-US" sz="1000" dirty="0"/>
          </a:p>
        </p:txBody>
      </p:sp>
      <p:pic>
        <p:nvPicPr>
          <p:cNvPr id="1031" name="Picture 7" descr="C:\Users\Owner\research\graphene\graphene_hf\results\2009_MagnetoPhonons_121\FillingFactor-Dependence\fig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45" y="210839"/>
            <a:ext cx="23780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25645" y="457083"/>
                <a:ext cx="565155" cy="228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900" b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a:rPr lang="en-US" sz="900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900" b="0" i="0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900" b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a:rPr lang="en-US" sz="900" b="0" i="0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900" b="0" i="0" smtClean="0">
                              <a:latin typeface="Cambria Math"/>
                            </a:rPr>
                            <m:t>+</m:t>
                          </m:r>
                        </m:sup>
                      </m:sSubSup>
                      <m:r>
                        <a:rPr lang="en-US" sz="9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900" baseline="30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45" y="457083"/>
                <a:ext cx="565155" cy="22871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2714625" y="1279378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Arc 4"/>
          <p:cNvSpPr>
            <a:spLocks noChangeAspect="1"/>
          </p:cNvSpPr>
          <p:nvPr/>
        </p:nvSpPr>
        <p:spPr>
          <a:xfrm>
            <a:off x="186913" y="990600"/>
            <a:ext cx="122003" cy="120841"/>
          </a:xfrm>
          <a:prstGeom prst="arc">
            <a:avLst>
              <a:gd name="adj1" fmla="val 18640338"/>
              <a:gd name="adj2" fmla="val 14048630"/>
            </a:avLst>
          </a:prstGeom>
          <a:noFill/>
          <a:ln>
            <a:solidFill>
              <a:srgbClr val="FF0000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>
            <a:spLocks noChangeAspect="1"/>
          </p:cNvSpPr>
          <p:nvPr/>
        </p:nvSpPr>
        <p:spPr>
          <a:xfrm>
            <a:off x="186913" y="1447800"/>
            <a:ext cx="122003" cy="120841"/>
          </a:xfrm>
          <a:prstGeom prst="arc">
            <a:avLst>
              <a:gd name="adj1" fmla="val 18640338"/>
              <a:gd name="adj2" fmla="val 14048630"/>
            </a:avLst>
          </a:prstGeom>
          <a:noFill/>
          <a:ln>
            <a:solidFill>
              <a:srgbClr val="0000FF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>
            <a:spLocks noChangeAspect="1"/>
          </p:cNvSpPr>
          <p:nvPr/>
        </p:nvSpPr>
        <p:spPr>
          <a:xfrm>
            <a:off x="2744814" y="508692"/>
            <a:ext cx="147623" cy="146218"/>
          </a:xfrm>
          <a:prstGeom prst="arc">
            <a:avLst>
              <a:gd name="adj1" fmla="val 18640338"/>
              <a:gd name="adj2" fmla="val 14048630"/>
            </a:avLst>
          </a:prstGeom>
          <a:noFill/>
          <a:ln>
            <a:solidFill>
              <a:srgbClr val="FF0000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18625" y="458689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only</a:t>
            </a:r>
            <a:endParaRPr lang="en-US" dirty="0"/>
          </a:p>
        </p:txBody>
      </p:sp>
      <p:sp>
        <p:nvSpPr>
          <p:cNvPr id="50" name="Arc 49"/>
          <p:cNvSpPr>
            <a:spLocks noChangeAspect="1"/>
          </p:cNvSpPr>
          <p:nvPr/>
        </p:nvSpPr>
        <p:spPr>
          <a:xfrm>
            <a:off x="4343400" y="1137666"/>
            <a:ext cx="122003" cy="120841"/>
          </a:xfrm>
          <a:prstGeom prst="arc">
            <a:avLst>
              <a:gd name="adj1" fmla="val 18640338"/>
              <a:gd name="adj2" fmla="val 14048630"/>
            </a:avLst>
          </a:prstGeom>
          <a:noFill/>
          <a:ln>
            <a:solidFill>
              <a:srgbClr val="FF0000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>
            <a:spLocks noChangeAspect="1"/>
          </p:cNvSpPr>
          <p:nvPr/>
        </p:nvSpPr>
        <p:spPr>
          <a:xfrm>
            <a:off x="4285891" y="1596118"/>
            <a:ext cx="122003" cy="120841"/>
          </a:xfrm>
          <a:prstGeom prst="arc">
            <a:avLst>
              <a:gd name="adj1" fmla="val 18640338"/>
              <a:gd name="adj2" fmla="val 14048630"/>
            </a:avLst>
          </a:prstGeom>
          <a:noFill/>
          <a:ln>
            <a:solidFill>
              <a:srgbClr val="0000FF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304800" y="1219200"/>
            <a:ext cx="747343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01752" y="1773936"/>
            <a:ext cx="763283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>
            <a:off x="1088836" y="1219200"/>
            <a:ext cx="99884" cy="55473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78938" y="1468613"/>
                <a:ext cx="37401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0" smtClean="0">
                          <a:latin typeface="Cambria Math"/>
                        </a:rPr>
                        <m:t>ℏ</m:t>
                      </m:r>
                      <m:sSub>
                        <m:sSubPr>
                          <m:ctrlPr>
                            <a:rPr lang="en-US" sz="7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700" b="1" i="0" smtClean="0">
                              <a:latin typeface="Cambria Math"/>
                            </a:rPr>
                            <m:t>𝛚</m:t>
                          </m:r>
                        </m:e>
                        <m:sub>
                          <m:r>
                            <a:rPr lang="en-US" sz="700" b="1" i="0" smtClean="0">
                              <a:latin typeface="Cambria Math"/>
                            </a:rPr>
                            <m:t>𝐆</m:t>
                          </m:r>
                        </m:sub>
                      </m:sSub>
                    </m:oMath>
                  </m:oMathPara>
                </a14:m>
                <a:endParaRPr lang="en-US" sz="700" b="1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38" y="1468613"/>
                <a:ext cx="374013" cy="20005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37379" y="2209800"/>
                <a:ext cx="26302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 b="0" i="0" smtClean="0">
                          <a:latin typeface="Cambria Math"/>
                        </a:rPr>
                        <m:t>ν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379" y="2209800"/>
                <a:ext cx="263021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451979" y="2209800"/>
                <a:ext cx="26302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 b="0" i="0" smtClean="0">
                          <a:latin typeface="Cambria Math"/>
                        </a:rPr>
                        <m:t>ν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979" y="2209800"/>
                <a:ext cx="263021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2695759" y="1261427"/>
                <a:ext cx="564770" cy="228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900" b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a:rPr lang="en-US" sz="900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900" b="0" i="0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900" b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a:rPr lang="en-US" sz="900" b="0" i="0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900" b="0" i="0" smtClean="0">
                              <a:latin typeface="Cambria Math"/>
                            </a:rPr>
                            <m:t>+</m:t>
                          </m:r>
                        </m:sup>
                      </m:sSubSup>
                      <m:r>
                        <a:rPr lang="en-US" sz="9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900" baseline="30000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759" y="1261427"/>
                <a:ext cx="564770" cy="228717"/>
              </a:xfrm>
              <a:prstGeom prst="rect">
                <a:avLst/>
              </a:prstGeom>
              <a:blipFill rotWithShape="1">
                <a:blip r:embed="rId1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3076557" y="1291799"/>
                <a:ext cx="567463" cy="229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900" b="0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a:rPr lang="en-US" sz="900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900" b="0" i="0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900" b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a:rPr lang="en-US" sz="900" b="0" i="0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900" b="0" i="0" smtClean="0">
                              <a:latin typeface="Cambria Math"/>
                            </a:rPr>
                            <m:t>+</m:t>
                          </m:r>
                        </m:sup>
                      </m:sSubSup>
                      <m:r>
                        <a:rPr lang="en-US" sz="9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900" baseline="30000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557" y="1291799"/>
                <a:ext cx="567463" cy="229037"/>
              </a:xfrm>
              <a:prstGeom prst="rect">
                <a:avLst/>
              </a:prstGeom>
              <a:blipFill rotWithShape="1">
                <a:blip r:embed="rId1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2596036" y="1834650"/>
                <a:ext cx="567848" cy="229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900" b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a:rPr lang="en-US" sz="900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900" b="0" i="0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900" b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a:rPr lang="en-US" sz="900" b="0" i="0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900" b="0" i="0" smtClean="0">
                              <a:latin typeface="Cambria Math"/>
                            </a:rPr>
                            <m:t>+</m:t>
                          </m:r>
                        </m:sup>
                      </m:sSubSup>
                      <m:r>
                        <a:rPr lang="en-US" sz="9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900" baseline="300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036" y="1834650"/>
                <a:ext cx="567848" cy="22903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3003335" y="1712726"/>
                <a:ext cx="567848" cy="229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900" b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a:rPr lang="en-US" sz="900" b="0" i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900" b="0" i="0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900" b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a:rPr lang="en-US" sz="900" b="0" i="0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sz="900" b="0" i="0" smtClean="0">
                              <a:latin typeface="Cambria Math"/>
                            </a:rPr>
                            <m:t>+</m:t>
                          </m:r>
                        </m:sup>
                      </m:sSubSup>
                      <m:r>
                        <a:rPr lang="en-US" sz="9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900" baseline="30000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335" y="1712726"/>
                <a:ext cx="567848" cy="22974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13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79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sremi</dc:creator>
  <cp:lastModifiedBy>sremi</cp:lastModifiedBy>
  <cp:revision>20</cp:revision>
  <dcterms:created xsi:type="dcterms:W3CDTF">2013-06-06T14:00:02Z</dcterms:created>
  <dcterms:modified xsi:type="dcterms:W3CDTF">2013-07-10T19:27:32Z</dcterms:modified>
</cp:coreProperties>
</file>