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875" cy="3292475"/>
  <p:notesSz cx="6858000" cy="9144000"/>
  <p:defaultTextStyle>
    <a:defPPr>
      <a:defRPr lang="en-US"/>
    </a:defPPr>
    <a:lvl1pPr marL="0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5969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193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497908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63876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29845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995814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6178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27753" algn="l" defTabSz="331938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572" y="-84"/>
      </p:cViewPr>
      <p:guideLst>
        <p:guide orient="horz" pos="1037"/>
        <p:guide pos="1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51441-5AC3-4425-ADB4-AF00AF0D06F4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5EFB-56A1-42C2-85F1-3CE7B29B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5EFB-56A1-42C2-85F1-3CE7B29B7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8" y="1022802"/>
            <a:ext cx="3575843" cy="7057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032" y="1865736"/>
            <a:ext cx="2944814" cy="841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3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2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87" y="131853"/>
            <a:ext cx="946547" cy="28092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44" y="131853"/>
            <a:ext cx="2769526" cy="28092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4" y="2115720"/>
            <a:ext cx="3575843" cy="653922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14" y="1395493"/>
            <a:ext cx="3575843" cy="72022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59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193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7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6387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984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9581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617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2775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44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496" y="768245"/>
            <a:ext cx="1858038" cy="2172880"/>
          </a:xfrm>
        </p:spPr>
        <p:txBody>
          <a:bodyPr/>
          <a:lstStyle>
            <a:lvl1pPr>
              <a:defRPr sz="11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4" y="736997"/>
            <a:ext cx="185876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44" y="1044143"/>
            <a:ext cx="185876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7037" y="736997"/>
            <a:ext cx="1859497" cy="30714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65969" indent="0">
              <a:buNone/>
              <a:defRPr sz="700" b="1"/>
            </a:lvl2pPr>
            <a:lvl3pPr marL="331938" indent="0">
              <a:buNone/>
              <a:defRPr sz="700" b="1"/>
            </a:lvl3pPr>
            <a:lvl4pPr marL="497908" indent="0">
              <a:buNone/>
              <a:defRPr sz="600" b="1"/>
            </a:lvl4pPr>
            <a:lvl5pPr marL="663876" indent="0">
              <a:buNone/>
              <a:defRPr sz="600" b="1"/>
            </a:lvl5pPr>
            <a:lvl6pPr marL="829845" indent="0">
              <a:buNone/>
              <a:defRPr sz="600" b="1"/>
            </a:lvl6pPr>
            <a:lvl7pPr marL="995814" indent="0">
              <a:buNone/>
              <a:defRPr sz="600" b="1"/>
            </a:lvl7pPr>
            <a:lvl8pPr marL="1161783" indent="0">
              <a:buNone/>
              <a:defRPr sz="600" b="1"/>
            </a:lvl8pPr>
            <a:lvl9pPr marL="132775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7037" y="1044143"/>
            <a:ext cx="1859497" cy="1896984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44" y="131088"/>
            <a:ext cx="1384034" cy="55789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772" y="131091"/>
            <a:ext cx="2351760" cy="2810036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44" y="688983"/>
            <a:ext cx="1384034" cy="2252144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78" y="2304734"/>
            <a:ext cx="2524125" cy="272087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78" y="294190"/>
            <a:ext cx="2524125" cy="1975485"/>
          </a:xfrm>
        </p:spPr>
        <p:txBody>
          <a:bodyPr/>
          <a:lstStyle>
            <a:lvl1pPr marL="0" indent="0">
              <a:buNone/>
              <a:defRPr sz="1200"/>
            </a:lvl1pPr>
            <a:lvl2pPr marL="165969" indent="0">
              <a:buNone/>
              <a:defRPr sz="1100"/>
            </a:lvl2pPr>
            <a:lvl3pPr marL="331938" indent="0">
              <a:buNone/>
              <a:defRPr sz="800"/>
            </a:lvl3pPr>
            <a:lvl4pPr marL="497908" indent="0">
              <a:buNone/>
              <a:defRPr sz="700"/>
            </a:lvl4pPr>
            <a:lvl5pPr marL="663876" indent="0">
              <a:buNone/>
              <a:defRPr sz="700"/>
            </a:lvl5pPr>
            <a:lvl6pPr marL="829845" indent="0">
              <a:buNone/>
              <a:defRPr sz="700"/>
            </a:lvl6pPr>
            <a:lvl7pPr marL="995814" indent="0">
              <a:buNone/>
              <a:defRPr sz="700"/>
            </a:lvl7pPr>
            <a:lvl8pPr marL="1161783" indent="0">
              <a:buNone/>
              <a:defRPr sz="700"/>
            </a:lvl8pPr>
            <a:lvl9pPr marL="132775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78" y="2576819"/>
            <a:ext cx="2524125" cy="386408"/>
          </a:xfrm>
        </p:spPr>
        <p:txBody>
          <a:bodyPr/>
          <a:lstStyle>
            <a:lvl1pPr marL="0" indent="0">
              <a:buNone/>
              <a:defRPr sz="500"/>
            </a:lvl1pPr>
            <a:lvl2pPr marL="165969" indent="0">
              <a:buNone/>
              <a:defRPr sz="500"/>
            </a:lvl2pPr>
            <a:lvl3pPr marL="331938" indent="0">
              <a:buNone/>
              <a:defRPr sz="400"/>
            </a:lvl3pPr>
            <a:lvl4pPr marL="497908" indent="0">
              <a:buNone/>
              <a:defRPr sz="400"/>
            </a:lvl4pPr>
            <a:lvl5pPr marL="663876" indent="0">
              <a:buNone/>
              <a:defRPr sz="400"/>
            </a:lvl5pPr>
            <a:lvl6pPr marL="829845" indent="0">
              <a:buNone/>
              <a:defRPr sz="400"/>
            </a:lvl6pPr>
            <a:lvl7pPr marL="995814" indent="0">
              <a:buNone/>
              <a:defRPr sz="400"/>
            </a:lvl7pPr>
            <a:lvl8pPr marL="1161783" indent="0">
              <a:buNone/>
              <a:defRPr sz="400"/>
            </a:lvl8pPr>
            <a:lvl9pPr marL="13277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46" y="131853"/>
            <a:ext cx="3786189" cy="548746"/>
          </a:xfrm>
          <a:prstGeom prst="rect">
            <a:avLst/>
          </a:prstGeom>
        </p:spPr>
        <p:txBody>
          <a:bodyPr vert="horz" lIns="33194" tIns="16597" rIns="33194" bIns="165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46" y="768245"/>
            <a:ext cx="3786189" cy="2172880"/>
          </a:xfrm>
          <a:prstGeom prst="rect">
            <a:avLst/>
          </a:prstGeom>
        </p:spPr>
        <p:txBody>
          <a:bodyPr vert="horz" lIns="33194" tIns="16597" rIns="33194" bIns="165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4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17F1-229C-4A3D-85F2-7F40D9986B5A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352" y="3051638"/>
            <a:ext cx="1332177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927" y="3051638"/>
            <a:ext cx="981604" cy="175294"/>
          </a:xfrm>
          <a:prstGeom prst="rect">
            <a:avLst/>
          </a:prstGeom>
        </p:spPr>
        <p:txBody>
          <a:bodyPr vert="horz" lIns="33194" tIns="16597" rIns="33194" bIns="1659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2D31-1953-447A-8784-0F9D03132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1938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477" indent="-124477" algn="l" defTabSz="33193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9700" indent="-103731" algn="l" defTabSz="331938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14923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80892" indent="-82984" algn="l" defTabSz="331938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6861" indent="-82984" algn="l" defTabSz="331938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2830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7879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769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0737" indent="-82984" algn="l" defTabSz="331938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5969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193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97908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3876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9845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95814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6178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27753" algn="l" defTabSz="3319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Owner\Dropbox\Git\MagnetoPhonons\images\spli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2"/>
          <a:stretch/>
        </p:blipFill>
        <p:spPr bwMode="auto">
          <a:xfrm>
            <a:off x="2433002" y="396874"/>
            <a:ext cx="195643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ropbox\Git\MagnetoPhonons\images\greysca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5"/>
          <a:stretch/>
        </p:blipFill>
        <p:spPr bwMode="auto">
          <a:xfrm>
            <a:off x="-103629" y="396874"/>
            <a:ext cx="2511425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ropbox\Git\MagnetoPhonons\images\GateVoltageTuning-FitData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5"/>
          <a:stretch/>
        </p:blipFill>
        <p:spPr bwMode="auto">
          <a:xfrm>
            <a:off x="2450592" y="1844673"/>
            <a:ext cx="1924442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65090" y="-631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B=0T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950719" y="-63173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B=12.6T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37" y="0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79637" y="-30163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68029" y="2962656"/>
            <a:ext cx="115248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75739" y="1508760"/>
            <a:ext cx="548640" cy="44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8880" y="277977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39896" y="2779776"/>
            <a:ext cx="420624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6478" y="138499"/>
            <a:ext cx="197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                </a:t>
            </a:r>
            <a:r>
              <a:rPr lang="en-US" sz="1100" dirty="0">
                <a:solidFill>
                  <a:srgbClr val="FF8B01"/>
                </a:solidFill>
              </a:rPr>
              <a:t>F</a:t>
            </a:r>
            <a:r>
              <a:rPr lang="en-US" sz="1100" dirty="0" smtClean="0">
                <a:solidFill>
                  <a:srgbClr val="FF8B01"/>
                </a:solidFill>
              </a:rPr>
              <a:t>illing Factor </a:t>
            </a:r>
            <a:r>
              <a:rPr lang="el-GR" sz="1100" dirty="0" smtClean="0">
                <a:solidFill>
                  <a:srgbClr val="FF8B01"/>
                </a:solidFill>
              </a:rPr>
              <a:t>ν</a:t>
            </a:r>
            <a:endParaRPr lang="en-US" sz="1100" dirty="0" smtClean="0">
              <a:solidFill>
                <a:srgbClr val="FF8B0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244" y="148550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                n(10</a:t>
            </a:r>
            <a:r>
              <a:rPr lang="en-US" sz="1100" baseline="30000" dirty="0" smtClean="0"/>
              <a:t>12</a:t>
            </a:r>
            <a:r>
              <a:rPr lang="en-US" sz="1100" dirty="0" smtClean="0"/>
              <a:t>cm</a:t>
            </a:r>
            <a:r>
              <a:rPr lang="en-US" sz="1100" baseline="30000" dirty="0" smtClean="0"/>
              <a:t>-2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-3          -1.5        0         1.5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45" y="1597838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1945" y="159783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1026" name="Picture 2" descr="C:\Users\Owner\Dropbox\Git\MagnetoPhonons\images\l-48_d-10_dn-03_vf-110_w0-15820_d0-55_DLCombi-SHIFT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6"/>
          <a:stretch/>
        </p:blipFill>
        <p:spPr bwMode="auto">
          <a:xfrm>
            <a:off x="-96326" y="1844674"/>
            <a:ext cx="25045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255837" y="2962656"/>
            <a:ext cx="411480" cy="155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468880" y="530352"/>
            <a:ext cx="1709928" cy="0"/>
          </a:xfrm>
          <a:prstGeom prst="line">
            <a:avLst/>
          </a:prstGeom>
          <a:ln w="15875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23844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56037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89237" y="530352"/>
            <a:ext cx="0" cy="49085"/>
          </a:xfrm>
          <a:prstGeom prst="line">
            <a:avLst/>
          </a:prstGeom>
          <a:ln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3178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0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7636" y="3178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36837" y="317827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8B01"/>
                </a:solidFill>
              </a:rPr>
              <a:t>-6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8041" y="1765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0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25277" y="1765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8B01"/>
                </a:solidFill>
              </a:rPr>
              <a:t>6</a:t>
            </a:r>
            <a:endParaRPr lang="en-US" sz="1100" dirty="0">
              <a:solidFill>
                <a:srgbClr val="FF8B0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36837" y="1765627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FF8B01"/>
                </a:solidFill>
              </a:rPr>
              <a:t>-6</a:t>
            </a:r>
            <a:endParaRPr lang="en-US" sz="1100" dirty="0">
              <a:solidFill>
                <a:srgbClr val="FF8B0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461577" y="1978152"/>
            <a:ext cx="1709928" cy="0"/>
          </a:xfrm>
          <a:prstGeom prst="line">
            <a:avLst/>
          </a:prstGeom>
          <a:ln w="22225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10128" y="1984248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9237" y="1978152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56037" y="1978152"/>
            <a:ext cx="0" cy="49085"/>
          </a:xfrm>
          <a:prstGeom prst="line">
            <a:avLst/>
          </a:prstGeom>
          <a:ln w="12700">
            <a:solidFill>
              <a:srgbClr val="FF8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16352" y="1993392"/>
            <a:ext cx="411480" cy="7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98837" y="1993392"/>
            <a:ext cx="411480" cy="4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32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23</cp:revision>
  <dcterms:created xsi:type="dcterms:W3CDTF">2013-04-26T13:31:56Z</dcterms:created>
  <dcterms:modified xsi:type="dcterms:W3CDTF">2013-07-22T16:09:15Z</dcterms:modified>
</cp:coreProperties>
</file>