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00" y="-696"/>
      </p:cViewPr>
      <p:guideLst>
        <p:guide orient="horz" pos="864"/>
        <p:guide pos="2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5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5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1"/>
            <a:ext cx="544068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6"/>
            <a:ext cx="5440680" cy="600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6"/>
            <a:ext cx="282813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6"/>
            <a:ext cx="282924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574040"/>
            <a:ext cx="2105819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6"/>
            <a:ext cx="3840480" cy="32194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307-1373-4E04-808A-D980B6B9684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2542541"/>
            <a:ext cx="20269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Owner\Dropbox\Git\MagnetoPhonons\images\GateVoltageTuning-POSITION-NO-Symmetric-transi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10312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6572" y="76200"/>
            <a:ext cx="992263" cy="2186631"/>
            <a:chOff x="2362200" y="352421"/>
            <a:chExt cx="992263" cy="2186631"/>
          </a:xfrm>
        </p:grpSpPr>
        <p:grpSp>
          <p:nvGrpSpPr>
            <p:cNvPr id="63" name="Group 62"/>
            <p:cNvGrpSpPr/>
            <p:nvPr/>
          </p:nvGrpSpPr>
          <p:grpSpPr>
            <a:xfrm>
              <a:off x="2362200" y="352421"/>
              <a:ext cx="992263" cy="2184966"/>
              <a:chOff x="1513514" y="-44933"/>
              <a:chExt cx="1603956" cy="1704181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782762" y="167481"/>
                <a:ext cx="0" cy="1491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858962" y="924590"/>
                <a:ext cx="914400" cy="4892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58962" y="13104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858962" y="5484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58962" y="3960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858962" y="14628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35162" y="54848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935162" y="929481"/>
                <a:ext cx="0" cy="3810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2316162" y="548481"/>
                <a:ext cx="0" cy="914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392362" y="390701"/>
                <a:ext cx="0" cy="9197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620962" y="1310481"/>
                <a:ext cx="0" cy="152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20962" y="396081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513514" y="-44933"/>
                <a:ext cx="292068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</a:t>
                </a:r>
                <a:r>
                  <a:rPr lang="en-US" sz="1000" baseline="-25000" dirty="0" smtClean="0"/>
                  <a:t>n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97162" y="813336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n=0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97162" y="448453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n=1</a:t>
                </a:r>
                <a:endParaRPr lang="en-US" sz="9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97162" y="280534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n=2</a:t>
                </a:r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97162" y="1210178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n=-1</a:t>
                </a:r>
                <a:endParaRPr 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97162" y="1362853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n=-2</a:t>
                </a:r>
                <a:endParaRPr lang="en-US" sz="1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882614" y="-8564"/>
                    <a:ext cx="1119976" cy="352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=±1</m:t>
                          </m:r>
                        </m:oMath>
                      </m:oMathPara>
                    </a14:m>
                    <a:endParaRPr lang="en-US" sz="800" b="0" dirty="0" smtClean="0"/>
                  </a:p>
                  <a:p>
                    <a:pPr algn="ctr"/>
                    <a:r>
                      <a:rPr lang="en-US" sz="800" dirty="0" smtClean="0"/>
                      <a:t>B=12.6T</a:t>
                    </a:r>
                    <a:endParaRPr lang="en-US" sz="800" dirty="0"/>
                  </a:p>
                </p:txBody>
              </p:sp>
            </mc:Choice>
            <mc:Fallback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614" y="-8564"/>
                    <a:ext cx="1119976" cy="35208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/>
            <p:cNvGrpSpPr/>
            <p:nvPr/>
          </p:nvGrpSpPr>
          <p:grpSpPr>
            <a:xfrm>
              <a:off x="2522587" y="2279359"/>
              <a:ext cx="581527" cy="259693"/>
              <a:chOff x="1890410" y="2279359"/>
              <a:chExt cx="1019793" cy="25969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90410" y="2279359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 smtClean="0"/>
                  <a:t>0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64866" y="2285621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22945" y="2292831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</a:t>
                </a:r>
                <a:r>
                  <a:rPr lang="en-US" sz="1000" baseline="-25000" dirty="0" smtClean="0"/>
                  <a:t>1</a:t>
                </a:r>
                <a:endParaRPr lang="en-US" sz="1000" dirty="0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-45454" y="-3440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3000" y="-1881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-1880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c)</a:t>
            </a:r>
            <a:endParaRPr lang="en-US" sz="1000" dirty="0"/>
          </a:p>
        </p:txBody>
      </p:sp>
      <p:pic>
        <p:nvPicPr>
          <p:cNvPr id="1031" name="Picture 7" descr="C:\Users\Owner\research\graphene\graphene_hf\results\2009_MagnetoPhonons_121\FillingFactor-Dependence\fig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5" y="210839"/>
            <a:ext cx="23780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2745" y="443096"/>
                <a:ext cx="313291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745" y="443096"/>
                <a:ext cx="313291" cy="2276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714625" y="1279378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8625" y="45868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only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" y="1066800"/>
            <a:ext cx="7473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1752" y="1621536"/>
            <a:ext cx="76328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1088836" y="1066800"/>
            <a:ext cx="99884" cy="5547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78938" y="1316213"/>
                <a:ext cx="3740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0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7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1" i="0" smtClean="0">
                              <a:latin typeface="Cambria Math"/>
                            </a:rPr>
                            <m:t>𝛚</m:t>
                          </m:r>
                        </m:e>
                        <m:sub>
                          <m:r>
                            <a:rPr lang="en-US" sz="700" b="1" i="0" smtClean="0">
                              <a:latin typeface="Cambria Math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en-US" sz="700" b="1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38" y="1316213"/>
                <a:ext cx="374013" cy="2000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744249" y="1266592"/>
                <a:ext cx="310213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49" y="1266592"/>
                <a:ext cx="310213" cy="22762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76557" y="1291799"/>
                <a:ext cx="312906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57" y="1291799"/>
                <a:ext cx="312906" cy="22762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06990" y="1822534"/>
                <a:ext cx="310598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90" y="1822534"/>
                <a:ext cx="310598" cy="22762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35185" y="1705480"/>
                <a:ext cx="313291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185" y="1705480"/>
                <a:ext cx="313291" cy="22762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25250" y="841297"/>
                <a:ext cx="3501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0" y="841297"/>
                <a:ext cx="350160" cy="2308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-67669" y="1376304"/>
                <a:ext cx="3501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69" y="1376304"/>
                <a:ext cx="350159" cy="2308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9321" y="1048546"/>
                <a:ext cx="3501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21" y="1048546"/>
                <a:ext cx="350160" cy="2308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653175" y="474078"/>
                <a:ext cx="3501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75" y="474078"/>
                <a:ext cx="350160" cy="2308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191000" y="1525599"/>
                <a:ext cx="3501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5599"/>
                <a:ext cx="350159" cy="2308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542032" y="332534"/>
            <a:ext cx="0" cy="1756402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78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27</cp:revision>
  <dcterms:created xsi:type="dcterms:W3CDTF">2013-06-06T14:00:02Z</dcterms:created>
  <dcterms:modified xsi:type="dcterms:W3CDTF">2013-07-22T18:33:58Z</dcterms:modified>
</cp:coreProperties>
</file>