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08325" cy="2193925"/>
  <p:notesSz cx="6858000" cy="9144000"/>
  <p:defaultTextStyle>
    <a:defPPr>
      <a:defRPr lang="en-US"/>
    </a:defPPr>
    <a:lvl1pPr marL="0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122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244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366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6488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0611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4733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78855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2977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1" d="100"/>
          <a:sy n="221" d="100"/>
        </p:scale>
        <p:origin x="-1440" y="-84"/>
      </p:cViewPr>
      <p:guideLst>
        <p:guide orient="horz" pos="691"/>
        <p:guide pos="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681540"/>
            <a:ext cx="2642076" cy="470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1243225"/>
            <a:ext cx="2175828" cy="5606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0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4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8" y="87858"/>
            <a:ext cx="699373" cy="187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87858"/>
            <a:ext cx="2046314" cy="187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1409801"/>
            <a:ext cx="2642076" cy="435738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929880"/>
            <a:ext cx="2642076" cy="47992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12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3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64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06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4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788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29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" y="511916"/>
            <a:ext cx="1372844" cy="14478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511916"/>
            <a:ext cx="1372844" cy="14478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491094"/>
            <a:ext cx="1373383" cy="20466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" y="695759"/>
            <a:ext cx="1373383" cy="126404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8" y="491094"/>
            <a:ext cx="1373923" cy="20466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8" y="695759"/>
            <a:ext cx="1373923" cy="126404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87351"/>
            <a:ext cx="1022618" cy="37174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87351"/>
            <a:ext cx="1737640" cy="187245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59100"/>
            <a:ext cx="1022618" cy="1500706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5" y="1535748"/>
            <a:ext cx="1864995" cy="181304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5" y="196031"/>
            <a:ext cx="1864995" cy="1316355"/>
          </a:xfrm>
        </p:spPr>
        <p:txBody>
          <a:bodyPr/>
          <a:lstStyle>
            <a:lvl1pPr marL="0" indent="0">
              <a:buNone/>
              <a:defRPr sz="1100"/>
            </a:lvl1pPr>
            <a:lvl2pPr marL="154122" indent="0">
              <a:buNone/>
              <a:defRPr sz="900"/>
            </a:lvl2pPr>
            <a:lvl3pPr marL="308244" indent="0">
              <a:buNone/>
              <a:defRPr sz="800"/>
            </a:lvl3pPr>
            <a:lvl4pPr marL="462366" indent="0">
              <a:buNone/>
              <a:defRPr sz="700"/>
            </a:lvl4pPr>
            <a:lvl5pPr marL="616488" indent="0">
              <a:buNone/>
              <a:defRPr sz="700"/>
            </a:lvl5pPr>
            <a:lvl6pPr marL="770611" indent="0">
              <a:buNone/>
              <a:defRPr sz="700"/>
            </a:lvl6pPr>
            <a:lvl7pPr marL="924733" indent="0">
              <a:buNone/>
              <a:defRPr sz="700"/>
            </a:lvl7pPr>
            <a:lvl8pPr marL="1078855" indent="0">
              <a:buNone/>
              <a:defRPr sz="700"/>
            </a:lvl8pPr>
            <a:lvl9pPr marL="1232977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5" y="1717053"/>
            <a:ext cx="1864995" cy="257481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8" y="87859"/>
            <a:ext cx="2797493" cy="365654"/>
          </a:xfrm>
          <a:prstGeom prst="rect">
            <a:avLst/>
          </a:prstGeom>
        </p:spPr>
        <p:txBody>
          <a:bodyPr vert="horz" lIns="30824" tIns="15412" rIns="30824" bIns="15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8" y="511916"/>
            <a:ext cx="2797493" cy="1447888"/>
          </a:xfrm>
          <a:prstGeom prst="rect">
            <a:avLst/>
          </a:prstGeom>
        </p:spPr>
        <p:txBody>
          <a:bodyPr vert="horz" lIns="30824" tIns="15412" rIns="30824" bIns="15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033444"/>
            <a:ext cx="725276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0B3-DEAD-412F-8776-23960C0E4796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3" y="2033444"/>
            <a:ext cx="984303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033444"/>
            <a:ext cx="725276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244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92" indent="-115592" algn="l" defTabSz="30824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448" indent="-96326" algn="l" defTabSz="308244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305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27" indent="-77061" algn="l" defTabSz="30824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3550" indent="-77061" algn="l" defTabSz="30824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7672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794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5916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0038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122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244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366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6488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0611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4733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855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7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46223" y="152399"/>
            <a:ext cx="1908139" cy="2087563"/>
            <a:chOff x="1471618" y="182562"/>
            <a:chExt cx="1638352" cy="1912911"/>
          </a:xfrm>
        </p:grpSpPr>
        <p:pic>
          <p:nvPicPr>
            <p:cNvPr id="1026" name="Picture 2" descr="C:\Users\Owner\Dropbox\Git\MagnetoPhonons\images\rawdat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618" y="182562"/>
              <a:ext cx="1638352" cy="1912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208154" y="1414918"/>
              <a:ext cx="5566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B=12.6T</a:t>
              </a:r>
              <a:endParaRPr lang="en-US" sz="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42208" y="198230"/>
              <a:ext cx="499121" cy="315710"/>
              <a:chOff x="2466736" y="768096"/>
              <a:chExt cx="612154" cy="315710"/>
            </a:xfrm>
          </p:grpSpPr>
          <p:pic>
            <p:nvPicPr>
              <p:cNvPr id="39" name="Picture 2" descr="C:\Users\Owner\Dropbox\documents\2013-ElectrostaticControlOfMagnetophononResonanceInGraphene\revision 3\images\rawdata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484" b="80720"/>
              <a:stretch/>
            </p:blipFill>
            <p:spPr bwMode="auto">
              <a:xfrm>
                <a:off x="2466736" y="775293"/>
                <a:ext cx="612154" cy="283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596896" y="839464"/>
                <a:ext cx="4389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513682" y="768096"/>
                    <a:ext cx="4521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0" i="1" smtClean="0">
                            <a:latin typeface="Cambria Math"/>
                          </a:rPr>
                          <m:t>𝜈</m:t>
                        </m:r>
                      </m:oMath>
                    </a14:m>
                    <a:r>
                      <a:rPr lang="en-US" sz="800" dirty="0" smtClean="0"/>
                      <a:t>=-4.7</a:t>
                    </a:r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3682" y="768096"/>
                    <a:ext cx="452175" cy="21544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513682" y="868362"/>
                    <a:ext cx="4521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0" i="1" smtClean="0">
                            <a:latin typeface="Cambria Math"/>
                          </a:rPr>
                          <m:t>𝜈</m:t>
                        </m:r>
                      </m:oMath>
                    </a14:m>
                    <a:r>
                      <a:rPr lang="en-US" sz="800" dirty="0" smtClean="0"/>
                      <a:t>=-1.8</a:t>
                    </a:r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3682" y="868362"/>
                    <a:ext cx="4521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578782" y="244357"/>
              <a:ext cx="310896" cy="1614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>
            <a:stCxn id="37" idx="1"/>
            <a:endCxn id="85" idx="3"/>
          </p:cNvCxnSpPr>
          <p:nvPr/>
        </p:nvCxnSpPr>
        <p:spPr>
          <a:xfrm flipH="1" flipV="1">
            <a:off x="512773" y="1391567"/>
            <a:ext cx="434131" cy="2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/>
          <p:cNvSpPr/>
          <p:nvPr/>
        </p:nvSpPr>
        <p:spPr>
          <a:xfrm rot="10800000">
            <a:off x="374904" y="1201840"/>
            <a:ext cx="129185" cy="17538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439551" y="386434"/>
            <a:ext cx="52287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37894" y="386434"/>
            <a:ext cx="1657" cy="36018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37894" y="746623"/>
            <a:ext cx="509010" cy="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62187" y="563562"/>
            <a:ext cx="673606" cy="3473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LASER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633nm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877708" y="239413"/>
            <a:ext cx="658085" cy="294041"/>
          </a:xfrm>
          <a:prstGeom prst="round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0">
                <a:srgbClr val="1A8D48"/>
              </a:gs>
              <a:gs pos="57000">
                <a:srgbClr val="FFFF00"/>
              </a:gs>
              <a:gs pos="84000">
                <a:srgbClr val="EE3F17"/>
              </a:gs>
              <a:gs pos="100000">
                <a:srgbClr val="E81766"/>
              </a:gs>
              <a:gs pos="100000">
                <a:srgbClr val="A603AB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SPECTRO-GRAPH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8900000">
            <a:off x="251662" y="361955"/>
            <a:ext cx="344494" cy="286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7" idx="2"/>
            <a:endCxn id="87" idx="4"/>
          </p:cNvCxnSpPr>
          <p:nvPr/>
        </p:nvCxnSpPr>
        <p:spPr>
          <a:xfrm>
            <a:off x="434049" y="746623"/>
            <a:ext cx="5819" cy="498235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0162" y="944620"/>
            <a:ext cx="813579" cy="1142941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04481" y="1405906"/>
            <a:ext cx="274320" cy="453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85" name="Rectangle 84"/>
          <p:cNvSpPr/>
          <p:nvPr/>
        </p:nvSpPr>
        <p:spPr>
          <a:xfrm>
            <a:off x="369234" y="1377227"/>
            <a:ext cx="143539" cy="28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68757" y="1201840"/>
            <a:ext cx="344494" cy="286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38255" y="1173162"/>
            <a:ext cx="203226" cy="7169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9572" y="1173162"/>
            <a:ext cx="114831" cy="809521"/>
            <a:chOff x="139572" y="1495147"/>
            <a:chExt cx="114831" cy="487536"/>
          </a:xfrm>
        </p:grpSpPr>
        <p:sp>
          <p:nvSpPr>
            <p:cNvPr id="89" name="Rectangle 88"/>
            <p:cNvSpPr/>
            <p:nvPr/>
          </p:nvSpPr>
          <p:spPr>
            <a:xfrm>
              <a:off x="139572" y="1495147"/>
              <a:ext cx="114831" cy="487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139572" y="1495147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9572" y="1495147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31330" y="144524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Stage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 rot="18900000">
            <a:off x="251662" y="722144"/>
            <a:ext cx="344494" cy="286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52" y="28913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a)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78783" y="28913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9478" y="9510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T=4K</a:t>
            </a:r>
            <a:endParaRPr lang="en-US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946904" y="1249362"/>
            <a:ext cx="375519" cy="288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54122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08244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462366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16488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770611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24733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78855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232977" algn="l" defTabSz="308244" rtl="0" eaLnBrk="1" latinLnBrk="0" hangingPunct="1">
              <a:defRPr sz="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 smtClean="0"/>
              <a:t>V</a:t>
            </a:r>
            <a:r>
              <a:rPr lang="en-US" sz="800" baseline="-25000" dirty="0" err="1" smtClean="0"/>
              <a:t>bg</a:t>
            </a:r>
            <a:endParaRPr lang="en-US" sz="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7604" y="1181985"/>
            <a:ext cx="119186" cy="806643"/>
            <a:chOff x="627604" y="1491831"/>
            <a:chExt cx="119186" cy="496797"/>
          </a:xfrm>
        </p:grpSpPr>
        <p:sp>
          <p:nvSpPr>
            <p:cNvPr id="88" name="Rectangle 87"/>
            <p:cNvSpPr/>
            <p:nvPr/>
          </p:nvSpPr>
          <p:spPr>
            <a:xfrm>
              <a:off x="627604" y="1491831"/>
              <a:ext cx="114831" cy="490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31959" y="1501092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627604" y="1495147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 rot="16200000">
            <a:off x="1205841" y="90104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Intensity(</a:t>
            </a:r>
            <a:r>
              <a:rPr lang="en-US" sz="1000" dirty="0" err="1" smtClean="0"/>
              <a:t>a.u</a:t>
            </a:r>
            <a:r>
              <a:rPr lang="en-US" sz="1000" dirty="0" smtClean="0"/>
              <a:t>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23</cp:revision>
  <dcterms:created xsi:type="dcterms:W3CDTF">2013-04-26T13:35:25Z</dcterms:created>
  <dcterms:modified xsi:type="dcterms:W3CDTF">2013-07-22T15:56:11Z</dcterms:modified>
</cp:coreProperties>
</file>