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-2232" y="-96"/>
      </p:cViewPr>
      <p:guideLst>
        <p:guide orient="horz" pos="4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76794"/>
            <a:ext cx="7772400" cy="27440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7254240"/>
            <a:ext cx="640080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12658"/>
            <a:ext cx="2057400" cy="10922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2658"/>
            <a:ext cx="6019800" cy="109228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226214"/>
            <a:ext cx="7772400" cy="25425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5425865"/>
            <a:ext cx="7772400" cy="28003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87041"/>
            <a:ext cx="403860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87041"/>
            <a:ext cx="4038600" cy="8448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865544"/>
            <a:ext cx="4040188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59766"/>
            <a:ext cx="4040188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2865544"/>
            <a:ext cx="4041775" cy="11942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4059766"/>
            <a:ext cx="4041775" cy="73757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09693"/>
            <a:ext cx="3008313" cy="2169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9694"/>
            <a:ext cx="5111750" cy="10925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678854"/>
            <a:ext cx="3008313" cy="8756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8961120"/>
            <a:ext cx="5486400" cy="1057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847"/>
            <a:ext cx="5486400" cy="76809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0019031"/>
            <a:ext cx="5486400" cy="15024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2658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87041"/>
            <a:ext cx="822960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1865187"/>
            <a:ext cx="21336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FFD0-0429-4446-80C8-18EB1369417A}" type="datetimeFigureOut">
              <a:rPr lang="en-US" smtClean="0"/>
              <a:t>7/18/2013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11865187"/>
            <a:ext cx="28956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1865187"/>
            <a:ext cx="21336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EE73B-9A45-45DE-87AC-3C2ED3D23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6" descr="C:\Users\Owner\research\graphene\graphene_hf\results\2009_MagnetoPhonons_121\Data-Fitted-Spectra\B0T_-29.79592V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C:\Users\Owner\research\graphene\graphene_hf\results\2009_MagnetoPhonons_121\Data-Fitted-Spectra\B0T_0.8163265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52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C:\Users\Owner\research\graphene\graphene_hf\results\2009_MagnetoPhonons_121\Data-Fitted-Spectra\B0T_-40.0V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7" y="3810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Owner\research\graphene\graphene_hf\results\2009_MagnetoPhonons_121\Data-Fitted-Spectra\B0T_-9.387755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7" y="33528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itle 1"/>
          <p:cNvSpPr txBox="1">
            <a:spLocks/>
          </p:cNvSpPr>
          <p:nvPr/>
        </p:nvSpPr>
        <p:spPr>
          <a:xfrm>
            <a:off x="3028188" y="0"/>
            <a:ext cx="37338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B=0, Single </a:t>
            </a:r>
            <a:r>
              <a:rPr lang="en-US" sz="1800" dirty="0" err="1" smtClean="0"/>
              <a:t>lorentzian</a:t>
            </a:r>
            <a:r>
              <a:rPr lang="en-US" sz="1800" dirty="0" smtClean="0"/>
              <a:t> fits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4971288" y="31242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71288" y="58674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23288" y="429768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=-40.0V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04688" y="429768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=-29.8V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4688" y="341071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=+0.8V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94688" y="3410712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=-9.4V</a:t>
            </a:r>
            <a:endParaRPr lang="en-US" dirty="0"/>
          </a:p>
        </p:txBody>
      </p:sp>
      <p:pic>
        <p:nvPicPr>
          <p:cNvPr id="38" name="Picture 3" descr="C:\Users\Owner\research\graphene\graphene_hf\results\2009_MagnetoPhonons_121\Data-Fitted-Spectra\B0T_DoubleLorentzFixed_-29.79592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5532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C:\Users\Owner\research\graphene\graphene_hf\results\2009_MagnetoPhonons_121\Data-Fitted-Spectra\B0T_DoubleLorentzFixed_0.8163265V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517063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Owner\research\graphene\graphene_hf\results\2009_MagnetoPhonons_121\Data-Fitted-Spectra\B0T_DoubleLorentzFixed_-40.0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" y="65532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Owner\research\graphene\graphene_hf\results\2009_MagnetoPhonons_121\Data-Fitted-Spectra\B0T_DoubleLorentzFixed_-9.387755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" y="9525000"/>
            <a:ext cx="4572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4968241" y="12268200"/>
            <a:ext cx="2895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853184" y="6608064"/>
            <a:ext cx="2362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=-40.0V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510784" y="6608064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=-29.8V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10784" y="957072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=+0.8V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00784" y="9570720"/>
            <a:ext cx="2590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</a:t>
            </a:r>
            <a:r>
              <a:rPr lang="en-US" baseline="-25000" dirty="0" err="1" smtClean="0"/>
              <a:t>bg</a:t>
            </a:r>
            <a:r>
              <a:rPr lang="en-US" dirty="0" smtClean="0"/>
              <a:t>=-9.4V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33798" y="275880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(a)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" y="6367046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(b)</a:t>
            </a:r>
            <a:endParaRPr lang="en-US" sz="2000" dirty="0"/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344008" y="6507480"/>
            <a:ext cx="3124200" cy="4267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B=0T, double </a:t>
            </a:r>
            <a:r>
              <a:rPr lang="en-US" sz="1800" dirty="0" err="1" smtClean="0"/>
              <a:t>lorentzian</a:t>
            </a:r>
            <a:r>
              <a:rPr lang="en-US" sz="1800" dirty="0" smtClean="0"/>
              <a:t> fit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47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4</cp:revision>
  <dcterms:created xsi:type="dcterms:W3CDTF">2013-07-18T22:41:50Z</dcterms:created>
  <dcterms:modified xsi:type="dcterms:W3CDTF">2013-07-18T22:48:44Z</dcterms:modified>
</cp:coreProperties>
</file>